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Lst>
  <p:notesMasterIdLst>
    <p:notesMasterId r:id="rId43"/>
  </p:notesMasterIdLst>
  <p:sldIdLst>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6858000" type="screen4x3"/>
  <p:notesSz cx="6858000" cy="9144000"/>
  <p:custDataLst>
    <p:tags r:id="rId67"/>
  </p:custDataLst>
  <p:defaultTextStyle>
    <a:defPPr>
      <a:defRPr lang="en-US"/>
    </a:defPPr>
    <a:lvl1pPr marL="0" lvl="0" indent="0" algn="l" defTabSz="914400" rtl="0" eaLnBrk="1" fontAlgn="base" latinLnBrk="0" hangingPunct="1">
      <a:lnSpc>
        <a:spcPct val="100000"/>
      </a:lnSpc>
      <a:spcBef>
        <a:spcPct val="0"/>
      </a:spcBef>
      <a:spcAft>
        <a:spcPct val="0"/>
      </a:spcAft>
      <a:buClr>
        <a:schemeClr val="tx1"/>
      </a:buClr>
      <a:buFont typeface="Arial" panose="020B0604020202020204" pitchFamily="34" charset="0"/>
      <a:buNone/>
      <a:defRPr b="1" i="1"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Clr>
        <a:schemeClr val="tx1"/>
      </a:buClr>
      <a:buSzTx/>
      <a:buFont typeface="Arial" panose="020B0604020202020204" pitchFamily="34" charset="0"/>
      <a:buNone/>
      <a:defRPr b="1" i="1"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78" userDrawn="1">
          <p15:clr>
            <a:srgbClr val="A4A3A4"/>
          </p15:clr>
        </p15:guide>
        <p15:guide id="2" pos="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504" y="78"/>
      </p:cViewPr>
      <p:guideLst>
        <p:guide orient="horz" pos="4278"/>
        <p:guide pos="68"/>
      </p:guideLst>
    </p:cSldViewPr>
  </p:slideViewPr>
  <p:notesTextViewPr>
    <p:cViewPr>
      <p:scale>
        <a:sx n="1" d="1"/>
        <a:sy n="1" d="1"/>
      </p:scale>
      <p:origin x="0" y="0"/>
    </p:cViewPr>
  </p:notesTextViewPr>
  <p:gridSpacing cx="45003" cy="45003"/>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7" Type="http://schemas.openxmlformats.org/officeDocument/2006/relationships/tags" Target="tags/tag1.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48.xml"/><Relationship Id="rId62" Type="http://schemas.openxmlformats.org/officeDocument/2006/relationships/slide" Target="slides/slide47.xml"/><Relationship Id="rId61" Type="http://schemas.openxmlformats.org/officeDocument/2006/relationships/slide" Target="slides/slide46.xml"/><Relationship Id="rId60" Type="http://schemas.openxmlformats.org/officeDocument/2006/relationships/slide" Target="slides/slide45.xml"/><Relationship Id="rId6" Type="http://schemas.openxmlformats.org/officeDocument/2006/relationships/slideMaster" Target="slideMasters/slideMaster5.xml"/><Relationship Id="rId59" Type="http://schemas.openxmlformats.org/officeDocument/2006/relationships/slide" Target="slides/slide44.xml"/><Relationship Id="rId58" Type="http://schemas.openxmlformats.org/officeDocument/2006/relationships/slide" Target="slides/slide43.xml"/><Relationship Id="rId57" Type="http://schemas.openxmlformats.org/officeDocument/2006/relationships/slide" Target="slides/slide42.xml"/><Relationship Id="rId56" Type="http://schemas.openxmlformats.org/officeDocument/2006/relationships/slide" Target="slides/slide41.xml"/><Relationship Id="rId55" Type="http://schemas.openxmlformats.org/officeDocument/2006/relationships/slide" Target="slides/slide40.xml"/><Relationship Id="rId54" Type="http://schemas.openxmlformats.org/officeDocument/2006/relationships/slide" Target="slides/slide39.xml"/><Relationship Id="rId53" Type="http://schemas.openxmlformats.org/officeDocument/2006/relationships/slide" Target="slides/slide38.xml"/><Relationship Id="rId52" Type="http://schemas.openxmlformats.org/officeDocument/2006/relationships/slide" Target="slides/slide37.xml"/><Relationship Id="rId51" Type="http://schemas.openxmlformats.org/officeDocument/2006/relationships/slide" Target="slides/slide36.xml"/><Relationship Id="rId50" Type="http://schemas.openxmlformats.org/officeDocument/2006/relationships/slide" Target="slides/slide35.xml"/><Relationship Id="rId5" Type="http://schemas.openxmlformats.org/officeDocument/2006/relationships/slideMaster" Target="slideMasters/slideMaster4.xml"/><Relationship Id="rId49" Type="http://schemas.openxmlformats.org/officeDocument/2006/relationships/slide" Target="slides/slide34.xml"/><Relationship Id="rId48" Type="http://schemas.openxmlformats.org/officeDocument/2006/relationships/slide" Target="slides/slide33.xml"/><Relationship Id="rId47" Type="http://schemas.openxmlformats.org/officeDocument/2006/relationships/slide" Target="slides/slide32.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notesMaster" Target="notesMasters/notesMaster1.xml"/><Relationship Id="rId42" Type="http://schemas.openxmlformats.org/officeDocument/2006/relationships/slide" Target="slides/slide28.xml"/><Relationship Id="rId41" Type="http://schemas.openxmlformats.org/officeDocument/2006/relationships/slide" Target="slides/slide27.xml"/><Relationship Id="rId40" Type="http://schemas.openxmlformats.org/officeDocument/2006/relationships/slide" Target="slides/slide26.xml"/><Relationship Id="rId4" Type="http://schemas.openxmlformats.org/officeDocument/2006/relationships/slideMaster" Target="slideMasters/slideMaster3.xml"/><Relationship Id="rId39" Type="http://schemas.openxmlformats.org/officeDocument/2006/relationships/slide" Target="slides/slide25.xml"/><Relationship Id="rId38" Type="http://schemas.openxmlformats.org/officeDocument/2006/relationships/slide" Target="slides/slide24.xml"/><Relationship Id="rId37" Type="http://schemas.openxmlformats.org/officeDocument/2006/relationships/slide" Target="slides/slide23.xml"/><Relationship Id="rId36" Type="http://schemas.openxmlformats.org/officeDocument/2006/relationships/slide" Target="slides/slide22.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61.wmf"/><Relationship Id="rId3" Type="http://schemas.openxmlformats.org/officeDocument/2006/relationships/image" Target="../media/image58.wmf"/><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6.wmf"/><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5.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2511.53 6852.78,'-87.1589'10.2573,"5.12573"20.5127,5.12817-0.000976563,20.5081-5.12744,-15.3809 25.6426,-5.1272 10.2549,10.2529 0.000976563,35.8901-20.5142,5.12695 0.000976563,0 0.000488281,-25.635 46.1533,25.635-35.8965,5.12708-5.13037,-0.00012207 5.13037,-10.2549-5.13037,5.12793 5.13037,0-0.000976563,5.12708 10.2563,-5.12708 20.5137,-10.254 0,10.254-5.12842,0-5.12891,-5.12695 0.000976563,5.12695 10.2573,-5.12695-0.00244141,-0.00012207-5.12695,0.00012207 5.12793,5.12598 5.12891,5.12793-15.3848,0.00012207-20.5146,-5.12708 10.2588,5.12695 10.2549,0.00012207-5.12695,-5.12708-5.12988,0 5.12988,0-0.000976563,10.254-15.3848,0-5.12891,-15.3821 15.3857,0.00109863-10.2568,10.2539 0,-5.12695 15.3848,0.00012207 5.12891,-5.1272 10.2559,-5.12689-15.3838,5.12701-10.2578,-6.10352e-05 0.000976563,-0.000976563 5.12695,0.000976563 10.2578,10.254 5.12695,-5.12701 10.2588,6.10352e-05-5.12988,-6.10352e-05-15.3848,5.12701-5.12793,5.12695 15.3848,-10.254 5.12793,5.12701 0.000976563,0-10.2568,0-0.000976563,-5.12701-5.12891,5.12604-15.3838,0.000976563 0.000976563,0 10.2549,0 10.2578,-5.12701-10.2568,0-0.000976563,10.254 10.2578,5.12695-15.3848,-10.254-10.2578,0 0,0 10.2578,-5.12701 15.3848,10.254-5.12988,-5.12701 10.2588,-3.05176e-05-0.000976563,-5.12796-10.2568,5.12799-10.2559,0-10.2578,-1.52588e-05 15.3867,1.52588e-05 10.2539,5.127-25.6396,-1.52588e-05 0,1.52588e-05 15.3848,0-5.12891,-10.254 5.12891,5.12701 5.12695,-5.12701-20.5107,5.127-0.000976563,25.635 5.12793,3.8147e-06 15.3838,-3.8147e-06-20.5117,0 0,5.127-0.000976563,-5.12699 0.000976563,-7.62939e-06 5.12793,10.254-10.2578,15.381 15.3867,-7.62939e-06 5.12891,15.381-5.12988,5.127-10.2568,5.12801-10.2559,-15.382-15.3857,0-10.2549,5.12701-0.00195313,15.381 5.12891,-5.12704-5.12793,-10.253-0.000976563,-0.000976563 5.12988,10.254-0.000976563,-5.12708 5.12891,-5.12695 5.12695,0-5.12598,10.255-0.00195313,10.253 0,-5.12701 5.12891,6.10352e-05-5.12793,5.12793 5.12793,-0.000976563-5.12793,-10.254-10.2568,-5.12695 5.12793,15.381-5.12891,5.12805-5.12793,-0.00109863-5.12793,0 5.12988,0.00012207-5.12988,5.12793-5.12988,-10.255-5.12598,0 0,15.381-0.000976563,5.12805 0,-10.255 5.12891,-5.1272-5.12988,10.2542 0.00195313,-5.12598 0,-15.3818 5.12695,-0.000244141 0,25.635-5.12793,0.0012207 5.12891,-10.2554-5.12891,-10.2537 0.000976563,15.3809 10.2559,0.000976563-10.2578,-5.12793-5.12695,0 5.12891,10.2539-5.12891,-5.12598-0.000976563,-15.3818-5.12695,-5.1272-5.12891,15.3811-15.3857,0.000976563 5.12988,-0.000976563-0.000976563,0 5.12891,0.000976563-5.12988,-5.12817-5.12598,-15.3806 10.2559,-0.000244141-0.00195313,15.3809 0.00195313,5.12744 5.12793,-15.3804 10.2568,-5.12793-0.000976563,-5.12695-5.12598,0-0.00195313,-5.12598 0,-5.12842 15.3857,5.12744-10.2578,0-10.2559,5.12695 10.2578,-5.12695-5.12988,0.000976563 0,10.2529 0.000976563,-10.2539-0.000976563,-5.12695 5.12793,10.2539-5.12598,0-5.12988,-10.2544 0,0.00146484 5.12695,10.2529 0.00195313,0-0.000976563,-5.12695 5.12988,-5.12695-5.12988,15.3818-0.000976563,-10.2549 5.13086,20.5078-10.2578,-10.2539 0,0-5.12891,-15.3799 0.00195313,-0.000976563-5.13086,-20.5083-25.6406,-10.2539 10.2568,-10.2539-35.8984,0 35.8984,0 5.12793,-5.12793-20.5117,-5.125-0.000976563,5.125-5.12988,0.000976563 0.00195313,-10.2534-20.5137,5.12646-5.12891,-0.000976563 20.5146,5.12793 5.12695,-5.12598-10.2559,-0.00195313-10.2568,10.2549 5.12695,-5.12744 0.000976563,-10.2534-5.12695,5.12793 5.12695,-0.00195313 15.3848,0.000976563-10.2559,-5.12744-15.3848,-5.12646 10.2559,10.2539 0,-5.12744 0.000976563,0.000488281-5.12988,-5.12695-5.12695,-0.000488281 15.3838,5.12646-15.3848,-5.125-5.12793,-0.00244141 10.2568,0.00244141-5.12793,5.125 0,0.000488281-15.3867,-10.2534 10.2578,5.12646 20.5137,5.12744-0.000976563,-5.12695-10.2559,5.12646-5.12793,-10.2534 20.5117,-0.000488281 5.12988,0.000488281 5.12695,-5.12744-5.12695,5.12744 10.2568,-0.00146484-5.12988,-5.12451-10.2559,-5.12939 0,5.12842 15.3848,-0.000488281 10.2563,-5.12695 0.00195313,5.12744-10.2583,-5.12744 15.3853,5.12744-15.3853,-0.000488281-10.2573,-5.12793 0.00146484,5.12842 10.2559,-0.000488281 0,-5.12695-5.12793,0.000488281 0,10.2534 15.3853,0.000488281-5.12842,-5.12842-0.000976563,0.00146484 10.2573,-0.000488281-0.000488281,-5.12695 5.12939,-5.12646-0.000976563,-5.12744 10.2568,0 10.2568,0-5.12891,-10.2549 5.12939,-5.12622 5.12744,15.3813 5.12842,5.12671-5.12842,-5.12695 5.12939,0.000244141-0.000976563,-5.1272 5.12891,0-5.12842,-5.12793 5.12744,0.000976563 5.12891,-0.000244141-5.12793,-0.000732422 5.12793,0.000976563 0,5.12695 5.12793,10.2542 5.12891,-0.000244141-10.2568,-15.3809 5.12842,-0.000976563-0.000488281,-5.12598 5.12891,10.2539-0.000976563,-10.2542 10.2583,-5.12671-0.000976563,15.3809-0.000488281,-0.000976563 5.12939,-10.2529 10.2559,-10.2542 15.3862,-0.000976563-0.00146484,5.12915-5.12842,-20.5103 5.12842,10.2551 10.2573,15.3811-10.2559,0-5.13037,-10.2551 10.2583,0.000976563 0,5.1272 5.12793,-5.12817 10.2559,-5.12598 5.12793,0.00012207-5.12646,15.3809-0.000488281,5.12708-0.000976563,-5.12805 5.01514</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5192.67 507.704 524,'50.9482'31.463'16,"-2.9834"-25.122"-9,11.4971-13.202-4,-1.90674-4.48492 1,-14.8872-6.29907-2,14.188-5.04797-10,-12.2871-9.42603-210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5146.53 682.067 318,'0'50.829'77,"12.7271"0.288025"33,32.0732-17.586-23,11.0483-36.345-54,10.0005-24.506-9,-10.6572-13.577-14,-0.153809-14.994-2,-12.312 8.28601-3,-1.78125-5.79108-16,-4.68066-0.923889-28,1.39063-11.5951-80,-4.80957 11.8371-34</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5397.75 312.828 299,'9.96924'53.074'103,"-3.04541"10.599"-37,4.39014-1.02103-11,-4.85596-18.196-25,-2.54785 20.735-4,0.71875 23.0009-7,-0.952148-11.6469-8,1.59619-23.4051-6,2.15918 16.3061 0,-3.1499-11.4711 0,4.1416 4.58203-1,1.12305-18.261-2,5.76318 5.81091 3,30.8789-44.7928-85,-16.084-56.2921-9,-11.6519 8.76599 16,4.78906-22.2659-19,8.74561-12.022 22,-13.9648 32.491-56</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5674.61 641.04 169,'-43.6831'40.867'198,"2.48633"9.047"-135,-15.7861 24.436-5,14.7358-19.6321-33,-16.0371 10.0031-6,-10.7178 13.613-5,16.1201-19.235-5,0.501953-1.22095-3,17.9238-11.54-13</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5561.81 266.673 405,'19.9263'60.124'167,"-24.9707"-7.95398"-132,-9.08936-6.35901-107</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5895.07 389.752 509,'20.5093'49.315'33,"-33.5063"8.46103"-20,-3.50586-2.76901-19,-17.5742 32.691-7,10.1323-14.172-8,12.7407-28.718-2,-6.18799 19.299-18,0.691406-2.93103 10,6.8374-17.1569-24,1.48633 4.32996-69,27.7671-103.739 61,0.967773 11.318 80,12.1631-16.394 9,8.3208 6.72504 6,12.1333-9.11804 20,-1.08301 16.207 3,-7.16406 21.9329-2,2.58301 16.9091 0,1.83594 28.105-25</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5582.32 1005.15 424,'30.5298'47.588'166,"23.7354"-24.052"-68,-4.17041-20.7891-57,18.3394-10.7889-15,-19.9868-2.97595-17,12.4326-6.21606-3,0.174805-1.52502-3,-11.5874-1.77197-1,1.38184-5.974-29,8.84863-0.871948-66,-4.55566-0.760071-62</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6305.23 497.447 380,'45.3403'-16.612'118,"-3.69971"3.82901"-86,0.0107422 2.16898-18,19.2705-7.58899-1,-15.002 6.04703-6,12.7192-8.13403 1,-15.4355 1.04199-98</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6474.42 312.828 235,'0.000976563'48.492'178,"4.04102"9.56998"-157,-14.7949-12.844-19,-11.9917 6.91299-9,-9.30859 8.76797-4,12.2793-19.054 4,-5.20996 4.84204 2,-3.58252 6.56201 2,-12.9365 10.813 1,3.25195-16.006 2,-7.50977-12.04 14,-2.16943-28.263 210,89.582-32.511-142,6.66846 29.004-77,8.90039 1.84296-2,11.1494-13.131-2,-22.3872-4.10303 0,3.52246-1.93396-1,7.93652-5.75201-1,-16.166-1.19-2,20.9102-13.093-34,-6.23389-3.98102-60,-7.50928-4.70294-118</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6602.6 574.372 386,'-16.4453'49.228'130,"-29.6187"6.96008"-68,-9.01074 1.44592-37,12.5098-12.7419-17,-8.69336 11.517-1,-31.0977 6.992-7,19.0889-19.521-4,9.5083 1.14899-7,2.44678 6.76099-1,1.59619 1.54901-26,16.0186-8.15503-77</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424.544 748.735,'-25.635'46.155,"10.253"5.12793,-5.12601 20.5131,-3.05176e-05 30.771,3.05176e-05 15.384,-5.12698 25.6418,-3.05176e-05-5.12781,5.12701-15.3861,-1.52588e-05-5.12695,10.254-0.00109863,0-25.6409,10.254-41.0271,0-10.256,41.016-15.386,5.127-87.1809,-20.508 10.2568,5.12704-15.3849,-3.05176e-05-10.2571,0.00100708-20.5129,5.12598 10.2571,-5.12695 10.2559,5.12698-25.642,-3.05176e-05 0.000976563,-10.254 10.2561,5.12701-5.12805,-6.10352e-05 5.12799,6.10352e-05 5.12897,0.000976563-5.12897,-0.0010376 10.257,-10.254-5.12805,5.12701 10.256,-5.12701 30.77,0 5.12805,5.12701 0.000976563,-10.254 82.052,-30.7621 5.12903,-5.12695 15.3849,-5.12701 25.642,-10.254 20.512,0-10.2559,-10.2551 10.2569,-10.2529 41.0261,5.12695-5.12799,10.254-30.77,10.254-35.8979,15.381-10.2571,5.12701-5.12793,15.381-15.3851,41.016-35.8978,-10.2539-66.6691,-20.5081 15.386,-5.12701-0.00109863,5.12708-15.3839,-6.10352e-05-20.5139,5.12701-0.00012207,-5.12701-5.12793,6.10352e-05-10.257,5.12793 10.2568,-0.000976563 20.5131,-5.12695 5.12903,5.12695-10.2571,5.12701 5.12805,-10.254 10.256,0 10.258,0-0.0010376,25.6351-5.12793,-41.0161 112.824,-15.381-15.386,6.10352e-05 25.6421,-15.381-0.00109863,-5.12695 10.2581,-15.381 41.026,-5.12799 30.77,-5.12598-20.514,5.12701-20.512,-3.05176e-05 20.512,10.254-15.384,20.508-41.027,5.12601-15.3849,10.255-20.5132,82.033-30.7699,-30.763-51.283,-3.05176e-05-20.5131,0-15.386,10.254-30.769,0-10.2579,-10.2531 20.515,5.12604-0.00109863,5.12701-25.6409,5.12695-15.3861,-5.12695 20.514,-5.12604 25.642,10.2531-10.257,-5.12701-5.12903,-5.12708 20.514,0.00012207 5.12799,-15.3811 0.000976563,0 20.512,5.12805 5.12897,-51.272 117.951,-15.3801-5.12799,-10.2539 25.641,-15.381 20.5139,-25.635 25.6411,-15.382 25.642,0.000976563 5.12793,10.254 25.6421,5.12604-15.385,20.5089-35.8981,10.2541-10.257,5.12695-15.385,5.12698-20.5131,15.381-20.5138,5.12701-5.12817,15.381-20.5129,76.905-112.823,-30.762 0.000244141,10.2539-10.257,-10.2539-5.12805,15.3809-30.77,5.12805-10.257,-0.0010376 0.000854492,5.12701 5.1272,15.381-30.7692,5.12799 20.5131,-25.6359 25.6421,-10.254 10.2559,-5.12708 10.2571,-5.12695 10.256,-10.2529 20.514,-10.2551 0,-5.12695-15.3849,-56.3979 128.207,15.382-15.384,-10.2539 25.642,-5.12708 5.12805,-5.12708-0.00109863,-5.12695 25.6431,-20.5079 41.026,10.2529-5.12903,15.382-30.769,5.12701-5.12793,5.12701 10.256,10.254-20.5139,20.508-46.1542,5.12701-5.12781,56.397-35.8992,20.5081-92.309,-15.381 5.12805,0.0010376-10.257,5.12598-5.12805,10.254-25.6421,-0.00012207-15.3849,-5.12585 10.257,-5.12805 10.257,10.254-10.2569,-5.12708 10.257,-10.2529 15.384,-10.255 10.257,-5.12708 10.257,-15.3809 15.385,5.12683 5.12799,-76.9049 102.567,10.254 10.256,-10.254 20.514,-5.12708 15.384,-15.3809 30.77,-15.3821 20.514,5.12793 10.256,5.12708 10.257,-10.255 30.7699,10.255-25.6418,10.254-25.6411,10.254-10.257,10.2539-20.5131,15.3811-25.6418,15.3809-41.0271,56.3971-35.8971,35.889-107.696,-35.8892 5.12878,0.00012207-10.2559,5.12805-10.2581,5.12585-5.12793,5.12708-5.12805,5.12708 0,-5.1261 5.12903,-15.382 20.512,-10.254 15.386,-10.254 15.3849,0 5.12701,0.00012207 5.12903,-15.3811 15.386,-5.12695-0.0010376,-41.0161 112.823,-5.12683 5.12793,-5.1272 20.514,-10.2538 0,-10.2542 25.6411,-15.382 35.8989,0.000976563 10.256,5.12708 0.00012207,20.5079-15.3842,-0.000976563 5.12708,5.12805-30.7689,25.6349-51.2841,15.3811-20.5121,10.2539-5.12891,56.3971-123.08,-25.634 0.00012207,5.12598-10.2561,5.12695-15.386,15.3811-30.7689,10.2539-5.12915,-5.12598 10.2571,-10.255 10.2571,0.00012207-15.3861,-5.12708 20.514,-20.5081 35.899,0 10.255,5.12708-10.256,-5.1261 0.000976563,-10.2549 20.512,-5.12708 5.12897,10.254 10.256,-30.762 92.311,-10.2542-5.13,-5.12683 10.258,-0.00012207 6.10352e-05,-5.12793 10.2559,-10.2529 15.385,-5.1272 10.2571,10.2542-10.2571,15.381-15.385,-5.12708 5.12805,5.12708-10.256,-5.12695 10.257,15.3809-25.6421,25.6351-5.12891,10.2539 10.2571,-5.12695-10.2561,35.889-71.797,-30.7621-10.257,5.12805-25.641,10.2529-20.5131,5.12708-5.12903,5.12695-10.2559,5.1272-20.5142,10.2546-10.2559,-15.3818 10.2559,-15.3809 10.257,-10.2542 0,-15.3809 30.77,-10.2542 35.898,0 0,-10.2539 5.12799,-46.1431 66.669,5.12695 56.4109,15.3811-15.3849,-10.2539 25.642,-5.12817 20.513,-10.2531 10.257,-10.2539 35.8981,0-5.12903,20.5081-15.384,5.12598-10.257,0.000854492 10.257,0.00012207-0.000854492,15.381-35.8972,0.00012207-10.2568,10.2538-15.3861,5.1272-20.512,56.3969-71.7969,0.00012207-66.6682,-20.5082 5.12817,0.00012207-0.00012207,0-15.3849,10.254-15.3842,-10.2531 10.2561,-0.000976563 20.5131,-5.12695 5.12793,5.12683-10.256,0.00012207-0.00012207,0 25.6411,-5.12695 10.2581,-0.00012207-0.00109863,5.12708-10.257,-15.3809 123.08,-30.7622-5.12793,-10.254 20.5129,0.00012207 10.257,-5.12708-5.12891,-10.2539 25.642,-0.00012207 10.2571,15.3801-10.2571,5.12793-15.385,-5.12695 5.12903,-0.00012207-20.514,25.6351-25.642,5.12695-10.256,51.27-41.0271,-15.3811-51.282,5.12817-25.6429,5.12585-10.256,10.254-10.257,10.254-25.6411,5.12805-20.5139,-0.000976563 0.000976563,-5.1272 5.12695,-10.2539-5.12695,-5.12695 20.512,-20.5081 35.899,-5.12695 0,0-6.10352e-05,-5.12598 10.256,-10.2549 25.643,-51.2703 61.539,20.5071 30.769,-5.12598 10.258,0 10.256,-10.2539 15.3849,-10.2542 20.514,10.2542 5.12695,-10.2542 30.771,-5.12793-20.5139,-10.2529-25.641,15.3809-0.00012207,0.00012207 10.2561,-0.00012207-5.12708,15.3811-20.515,-0.00012207-15.3839,10.2542-10.2571,5.12695-10.2559,30.762-112.824,-10.254 20.5139,10.254-15.3849,-5.12695-10.2571,0-10.2559,5.12695 5.12781,-5.12695 25.6411,5.12695 10.2571,-15.381 5.12891,-51.27 87.1799,30.7621-5.12695,-10.2551 20.5131,-5.12585 15.385,-5.1272 25.6409,-5.12683-5.12793,-5.12708 10.2571,-10.2539 15.3849,5.12585-20.514,10.2551-15.3838,-0.00012207-0.0012207,5.12708-10.2559,15.381-30.77,5.12708-0.000976563,51.2699-102.565,0-5.12891,5.12708-20.5129,5.12695-5.12793,5.12805-15.386,5.12598-10.2562,5.12695 0.00012207,0 10.257,-10.254-5.12891,-10.2539 20.5129,-10.254 30.771,0 10.256,-10.2531 5.12805,-0.000976563-5.12695,-56.3979 97.4369,10.255 30.77,15.381-25.642,0 0.000976563,10.2539-5.12891,0.00012207 0.000854492,-0.00012207-10.2579,20.5082 15.385,-10.2542-5.12708,5.12708-5.12891,-10.254 15.385,-5.12708-10.2571,-5.12683 5.12817,30.7618-102.566,-5.12695 5.12891,10.254-25.6418,0.000976563-20.514,10.2531-10.256,5.12695-25.642,10.254-25.6411,10.254 0.00012207,-10.2531 15.3839,-0.000976563 15.3861,-5.1272-5.12915,-10.2537 15.3861,-15.3811 25.641,5.12671 5.12793,-15.3806 5.12805,-10.2542 15.386,-5.12695 5.12793,-56.3972 51.283,0.000244141 41.026,15.3799-10.256,0.0012207 10.257,-10.2543 10.256,-10.2539 25.642,5.12695 5.12799,10.2531-10.257,5.12805-5.12805,-10.254 10.2571,10.2539 5.12793,10.254-5.12793,0.00012207-0.00012207,-0.00012207 0.00012207,-0.000976563-10.2571,10.255-20.5129,10.254 5.12793,0-10.257,-5.12708 5.12903,41.0161-92.3101,10.2539-41.026,-10.2529 35.8981,-0.00109863-10.2571,0.00012207 5.12805,0-20.512,-0.00012207 5.12695,-10.2539 25.642,0-10.256,-0.00012207-0.000976563,0.00012207 10.257,5.12695-25.6409,-15.381 30.7689,-15.381-5.12793,10.254 0.000976563,-35.889 66.667,5.12695 41.027,10.254-10.257,-10.255 15.3849,0.00109863 25.642,-5.1272 20.513,0.00012207 25.642,10.254-5.12891,5.12695-15.385,5.12708 10.257,-5.12708 5.12891,10.254-25.6429,10.2529-35.897,0.0020752-20.514,20.507 0.000244141,51.27-123.079,-30.762 15.3842,10.2539-15.384,0.00012207-15.386,10.2549-35.897,20.5071-10.2579,-10.254 20.5139,-10.254 5.12793,10.254-30.7689,-10.2531 25.641,-15.382 41.026,5.12708 0.000976563,5.12695-5.12897,0 15.385,-20.5071 10.257,-5.12793-10.257,-5.12793 15.3849,0.000732422-5.12793,-82.0317 76.9249,-5.12708 46.1541,25.635-10.256,-10.254 15.385,0 20.513,-0.000976563 10.2571,-15.38 41.0259,10.254 15.385,15.381-5.12793,0 0,-10.254 35.8979,-0.000976563-5.12805,10.255-35.8978,5.12695-20.5142,20.5081-25.6409,15.381-20.5142,0-41.0259,66.651-66.668,-30.762-35.8992,-5.1261-20.5117,20.5071-56.4133,10.254-35.8967,-10.254 10.2559,5.12695-0.000976563,-5.12695-30.7679,10.255-5.12915,-5.12805 25.6411,-10.254 15.385,-5.12695 15.386,-5.12683 20.512,-10.2544 20.5139,-10.2537 10.2571,-15.3811 10.256,-5.12598 5.12897,-0.000976563 30.769,-35.8901-5.12799,-15.3799 15.385,0 25.642,15.381 15.385,-20.509 20.513,20.509-5.12897,0 10.257,0 0.000976563,5.12695 10.255,-15.381 20.515,0 5.12701,-0.000976563-5.12805,5.12805 5.12903,-10.254 5.12799,10.2539-10.257,10.2542-6.10352e-05,5.12683 5.12805,0.00012207 15.386,-0.00109863 10.256,0.00109863-30.77,5.12695-5.12793,5.12708 5.12793,-5.12708-5.12793,10.254-15.385,-10.254 5.12793,51.27-123.08,-10.254 10.2579,5.12695-5.12988,5.12708-30.769,10.254-25.641,0.000976563-0.00109863,5.12598 10.2571,0-5.12793,0-0.00109863,-10.254 20.514,-5.12695 15.385,0 15.3849,-10.254 15.385,-25.6349-3.05176e-05,-41.0161 41.026,10.254 20.514,-10.254 25.641,0 10.257,-5.12793 5.12802,-5.1261 25.642,-20.5079 25.641,-10.254 5.12903,5.12598-5.12903,10.2551 0.00109863,5.12695 25.6398,15.381-5.12683,10.2529-30.7701,-5.12592-10.257,-6.10352e-05 5.12903,15.381-0.000976563,5.12708-20.5131,10.254-5.12793,5.12698-20.5131,-5.12698 20.5131,20.508-20.514,51.27-97.437,-25.635 10.256,5.12701-20.5139,-6.10352e-05-10.2551,-5.12695-20.5149,10.254-10.255,6.10352e-05-0.00109863,0.000976563 10.2571,-10.2551 5.12805,-5.12695-10.2561,5.12701 15.384,-15.381 30.771,-6.10352e-05-0.000976563,6.10352e-05 0.000976563,-5.12701 5.12805,-5.12701 10.2559,-15.381-20.5129,-30.762 20.514,6.10352e-05 35.897,-5.12811 41.028,10.2551-0.000976563,-5.12701 15.3849,0 6.10352e-05,3.05176e-05-5.12805,-5.12701 20.5131,10.253 5.12897,5.12799-10.257,5.12701 10.256,10.254 10.257,-3.05176e-05 5.12903,10.254-10.2581,5.12701-5.12695,-1.52588e-05 10.256,10.254 0,-1.52588e-05-5.12793,3.05176e-05-10.2571,10.254-15.3849,10.254-0.00012207,25.635-56.411,25.636-66.6678,-35.89 15.3838,5.12695-20.5128,3.05176e-05-10.2561,0 5.12805,-5.12701-5.12903,0.0010376-41.026,-0.0010376 0,-10.254 30.77,-5.12708 25.642,-15.3809-5.12897,-6.10352e-05-5.12799,-10.254 15.3849,0 20.5131,-15.381-6.10352e-05,0-5.12793,-30.762-6.10352e-05,-20.509 30.769,-5.12604 30.7711,20.508 20.513,3.05176e-05 20.513,-3.05176e-05 15.3849,3.05176e-05 10.257,5.12601 20.513,10.255 5.12903,5.12701-0.0010376,5.12698 5.12909,0 20.5129,10.254 0,10.254-25.6421,10.254 10.2571,10.254 10.2571,-5.12698-15.3851,20.508-51.2839,4.57764e-05-15.916</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6387.27 861.558 314,'-6.29102'44.991'225,"-21.6851"7.17499"-130,5.77686 1.05096-61,8.69434 2.64301-11,4.41113-1.07397-11,16.4678 1.91504-8,49.9448-37.8181-8,-15.4629-23.7129 3,7.70898 0.928955 1,8.97021-5.75403-1,0.527832 4.672 2,-42.9829 64.6421 17,-40.3501-12.0941-10,-21.4521 3.79712-7,1.25537-10.1061-32,0.223633-22.379-50,2.0083-15.278-54,-4.39014-18.0559-205</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6305.23 1071.82 261,'48.0811'-12.882'137,"-1.27686"12.86"-76,4.17773-1.09509 1,1.92773-4.71985-7,-4.0835-3.28113-25,-2.20508-5.776-33,7.03711-10.8679-89,2.14355-8.79004-70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2665.05 1507.73 328,'47.3599'44.5'72,"-20.9758"-1.54993"-60,-9.70386 3.19788-26,-16.6743-2.53198-103</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2567.64 1912.86 154,'-31.9141'43.7889'92,"84.0242"-30.1058"20,12.574-45.1522-104,-14.1362 1.04614-2,-48.8977 83.076 14,-28.0833-11.2601-15,-8.85986 26.1051 0,1.76196-6.17505-2,10.884-16.002 2,-8.7981 26.7769 3,11.53-24.4768-2,-4.87891 17.7239 3,9.27808-19.9419 10,17.5579 1.05176 6,39.9229-8.04883 16,0.690186-54.457-35,4.01294-24.719-3,3.83521-4.97778 0,-5.94727 7.23877-1,-2.70703-5.71606 0,2.74829-8.03979-9,5.24976-14.2722-38,1.01099 6.70313-58,0.989258 0.243896-18</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3039.32 1753.89 415,'-20.043'41.83'144,"77.6929"-22.9329"-91,10.3582-35.1001-46,-19.51-5.22302-3,6.52881-4.40601-1,9.59033-21.834-2,-17.3232 4.69397-4,-5.72998 0.57312-33,4.56909 0.571899-18,13.5559-1.78296-42,-18.6199 18.23-64</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3311.05 1564.14 264,'-25.1318'42.795'122,"19.9207"2.22192"-97,0.145264-0.810913-6,-1.4231 5.56494 13,-5.82007 7.88806-8,-0.61792-8.89514-9,0.943115 6.01013-4,0.321777-1.87512-2,2.62329 21.0981-1,7.18359-22.0752-6,4.22046 4.11523 1,6.49561 1.08887-1,5.90527-3.69507-1,27.3857-6.48779-1,16.0532-29.6272-10,-9.88501-60.6978-69,-24.5051-2.96631-14,-4.22485-12.9958 17,-4.7771 11.8091-92</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2977.8 1943.63 335,'49.4719'38.694'140,"-2.89185"-48.078"-124,3.92285-6.41797-8,-6.62891-7.53394-2,-53.1621 68.6779-192,-22.2529-1.51086 172,-1.54785 3.85986 11,1.61572-0.900879 20,-11.7427 9.229 36,1.55176-9.77515 13,9.30908-3.49878-20,0.386963 0.299805-13,12.0469-1.12378 22,75.2473-28.7932-22,-8.04224-28.968-29,17.8372-14.3789-1,-9.49414 6.58716-2,11.335-12.1143-32,0.830078-10.04-47,-7.354-8.66064-53,-19.3159 16.7957-180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3593.04 1405.16 318,'-0.813965'44.87'29,"-7.23218"-3.66504"-49</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3905.79 1774.4 165,'-27.927'41.8469'197,"13.999"1.95105"-131,-2.92505 23.0201-23,3.48389-15.0142-23,2.36523-7.07593-11,-4.396 23.135 1,6.43286-24.5552-4,-6.06494 22.9111 0,-3.73999 1.26709-2,4.94385-10.4431-1,4.93115 2.09912 2,36.2419-114.369-51,-13.135-3.13989 40,8.0752-19.28 0,0.911865 11.9729 4,-4.65112 22.926 4,10.314-17.3319 1,4.12329 4.83093 7,1.9458 6.40796 2,23.207-12.0519 10,8.28003 11.5079-4,-24.927 24.918-10,5.04175 4.92615-2,5.46143 6.70679-2,-8.25293 4.70715-1,0.609375 3.7699-1,14.2227 5.70117 1,-13.2266 7.10583 1,-0.0136719 21.5231 1,-18.2168 12.328 3,-17.9502 8.79492-2,-12.3682 9.70007 0,-8.23926-9.75-2,-9.71143 8.92297-1,0.154785-7.29993 1,5.48096-8.50916-3,-8.3999 24.791 0,-2.75195-8.1189-5,-6.77441-11.363-11,-3.15967-3.95508-45,-9.08301-35.1978-202</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4269.81 1512.85 137,'30.5767'42.86'266,"-32.2104"0.937988"-194,-9.32129-0.909912-31,-19.5928 28.1869-7,1.45361-11.7749-11,-1.11572 3.15588-4,-16.271 4.06311-5,9.60986-15.4451-7,0.723389-0.917969-1,-6.00952 11.031-2,11.4014-14.283-3,4.48193-5.52417-19,-0.235107 1.71411-12,8.93896 6.18018-197,30.678-92.1614-20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2962.42 512.832 173,'49.2209'-23.452'97,"-4.27686"9.24695"-69,19.4568 1.01804-7,-20.4297 3.00797-11,3.5896 0.640015 0,-6.00464 2.56403-3,11.3958 2.78098 7,-70.8179 53.884 36,-33.6179 7.60004-31,-5.23633 9.72501-10,24.0164-22.574-6,-6.69312 8.02502 0,-17.2881 21.835 0,5.5791-7.37506-1,17.1619-19.7039 0,3.94019-1.91705 6,80.1338-50.988 14,10.7632-21.9309-9,-5.21411 3.34595-5,9.31909-8.24799-2,-15.5959 3.18695-3,-5.62012-1.97095 2,8.82983 12.007-1,-1.5437-17.2101-41,0.354004 8.50409-146</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4162.14 1897.48 245,'42.7827'2.323'115,"1.39844"19.1021"-52,8.3457 31.4419 19,-17.4058-1.58691-45,-4.92285-9.09399-16,6.77246 2.98291-45,4.37842-28.5239-28</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5254.19 1271.82 631,'45.6172'22.168'28,"-46.3765"21.041"-76,-24.5347 1.16809-55,-13.6387 9.02393-38,-5.71875-0.968018 14,9.2666-10.658-23</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5100.38 1553.88 137,'-41.314'-21.429'11,"-4.05273"-2.75208"103,-3.57129 67.0911 20,17.0317 17.5669-95,6.31836-12.9199-18,0.0136719 2.89697 5,5.22754 0.828125-4,-3.88428 5.2179 18,71.915-108.862-10,0.958496 9.1991-27,-4.44531 21.465 0,8.33447-1.15405 1,-3.84277 13.1941 0,-7.35059 3.92798-1,11.1304-3.77307 0,9.87842-4.08899 3,-7.49805 0.178101 1,9.70557-10.77 1,2.18262-8.2981 0,-16.1895 6.84802 0,6.73535-1.80493-4,1.45557 6.30798 0,4.51416-0.44104 2,-7.78662 6.60303 2,-67.5728 65.6639-12,-30.4023 5.43506-55,-10.7402 2.33203-28,11.9541-17.9771-129</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5310.59 1671.83 249,'-29.9238'50.908'303,"-30.585"2.60205"-244,18.3716-16.584-46,-13.1636 10.163-2,-9.50635 11.271-2,17.2642-13.5339-5,5.75391-1.08813-6,-10.499 6.6781-10,1.55029-9.77808-57,90.0708-86.0259-169,14.1748 0.836914 204,-12.1636 13.1271 26,12.4785-6.82202 4,8.54248-0.0631104 10,-9.80225 15.8231 7,5.02393 9.12598 22,-6.46094-1.70105 11,16.335 11.285 39,-8.45313 13.774 0,1.76855-3.77002-14,-0.350586 0.564941-24,6.48438-9.79297-17,-22.4941-7.81702-21,-2.82324-3.32898 0,4.64307-17.798-13,-0.666504-13.2271-48,-14.9927-1.995-92,-14.9233 4.10205-112</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5331.1 1912.86 259,'-16.7349'52.6539'322,"-26.5635"-8.48682"-307,-23.3696 18.9818-12,22.1021-21.8159-8,2.63184-2.02295-24,0.327148 4.22095-5,-5.11914 0.648926-36,110.192-96.197-78,5.9126 22.2842 170,-27.6118 15.019 2,0.655762 4.59668 16,10.1992-3.64673 1,9.46191-1.09814 22,5.36084-6.14795-2,-23.625 4.52295-31,3.50732-5.90479-4,6.19385-6.29822-7,10.6201-10.4359-4,-9.45703 0.975952-18,-5.59033-8.35498-106</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5284.96 2282.1 321,'-41.4189'43.968'174,"21.5356"5.76294"-73,11.0854-6.98608-145,54.832-69.1008 50,0.00390625-2.33105 0,7.22852-2.15381-1,-2.86328 12.6438 0,-1.80127 9.12305-1,-6.81104-1.83911-2,7.48877 15.928 2,-25.8867 45.3481 11,-40.1143 8.84106-13,-9.7915-3.22021-7,-8.93652-10.5139 1,-11.8408-8.88379 2,4.22998-4.75928 6,63.5762-73.3989-243</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1573 3779.57,'-51.271'-25.6421,"0.000976563"20.5142,-15.381 0,25.635 15.3838,-5.12695-5.12671,-0.00109863 5.12671,-15.3799 10.2583,20.5079 15.3838,5.12695 10.2561,15.381 0.00195313,-25.6349 25.6399,25.6349-30.7688,-5.12689 10.2559,5.12695-0.000244141,5.12598 5.12842,0.00201416-10.2559,5.125 5.12744,-5.12598 5.12939,0-15.3862,-6.10352e-05 25.6431,20.5081-20.5137,30.762 10.2559,30.7631 5.12842,-5.12805-15.3843,20.508 5.12744,-30.762-15.3843,-10.254-10.2568,35.89 35.8984,-30.7631-35.8989,-5.12683 0.000976563,5.12683 10.2559,25.635-10.2559,-10.2529-5.12939,-5.12805-5.12646,10.254 5.12598,0-10.2554,0 5.12793,-10.2529-10.2554,5.12585-0.00146484,15.3812-5.12793,0.000854492 0,-15.3821 0,0-5.12793,0-5.13037,-5.12671 5.13037,-10.2544 0,0.0012207 5.12793,15.3799-10.2568,0.000244141 0.000488281,-10.2542 5.12744,5.12793-5.12695,10.2529-5.12939,-5.12671 0.000488281,-15.3813-5.12939,5.1272 10.2583,10.2551-10.2573,-0.0012207-10.2578,0 10.2593,-5.12695-0.00244141,10.2542-15.3838,-5.1272 0,-10.2529 10.2559,-10.2549-10.2559,5.12695-10.2573,-5.1272 15.3853,20.5081-10.2559,-10.2529-0.000976563,-5.12793-10.2563,-20.5081-10.2568,-30.762 0,-20.5081 0.00146484,-5.12793 20.5112,10.2559-5.12744,-20.51-15.3853,10.2551 15.3848,-15.3811 0.000488281,-5.12671 15.3848,-10.2544 10.2571,-15.3809-5.12915,20.5071 15.3862,5.12793 5.12769,0-10.2568,-15.3809 0.000244141,5.12573 5.12769,15.3823 0,-5.1272 0.0012207,-5.12695-0.0012207,-5.1272-10.2568,5.12622 0.000732422,-5.12598 5.12817,-5.1272-5.12793,0.000244141-5.12793,10.2539 10.2549,5.12598-5.1272,-10.2532 5.12817,0.000244141-5.12793,10.2539 0,-10.2539 0,-10.2551 10.2559,5.12805 0,10.254-10.2559,5.12695 5.12793,5.12708 5.12793,-0.00109863 5.12915,5.12805 5.12793,-5.12695-5.12793,-5.12708-5.12915,5.12695 5.12915,0.00012207 0,5.12695 5.12793,-10.255 0,5.12793 10.2559,0.00012207 10.2571,-0.00012207 10.2571,-15.3809 20.123</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1644.77 5574.48,'-82.0321'25.6421,"25.6342"-5.12891,0.000976563 10.2568,5.12695 5.12793,5.12708 0.000976563,10.2539 15.3838,5.12708-5.12744,-10.2551 30.7686,15.3821-35.8965,0 15.3833,-5.12695 5.12939,0-20.5142,10.2539 0.00146484,15.3811-0.000488281,5.12695 15.3843,20.5079-5.12842,10.2542 10.2573,20.5079-10.2568,5.12793 5.12891,-15.382-5.12939,20.5081 5.12939,-0.00012207-10.2573,-15.3809-20.5137,-5.12708 15.3862,0.000976563-15.3867,-0.000976563-5.12646,5.12708 15.3838,-5.12708-10.2559,10.254 10.2559,-10.254-15.3848,25.636 10.2568,-25.636-25.6421,5.12695-5.12793,0.00012207 0,5.12695 10.2568,5.12793-20.5137,5.12598-10.2563,5.1272 10.2563,-10.2542-15.3843,-5.12695 5.12695,5.12695-5.12646,5.12695-0.000488281,5.12817-5.12891,5.12598-5.12891,15.3809 0.000976563,-15.3799 10.2559,-10.2551 5.12891,-5.12695-0.000976563,-10.2539-10.2544,5.12695-0.00146484,5.12793 0,-0.000976563 10.2568,0-10.2568,-5.12695-20.5132,5.12695 5.12842,-25.634-5.12939,-10.2549 10.2583,-10.2551-10.2583,-25.6338 5.12939,-10.2542-5.12842,-20.5081 0.000488281,-15.3809-0.000488281,5.12695 20.5132,-10.2542-25.6406,-5.12793 15.3833,5.12817-10.2554,-0.000244141 5.12744,25.6353 15.3853,-5.1272 0,5.12622 5.12939,-10.2532-0.00146484,-5.12695 0.000976563,-5.1272-5.12891,10.2542 10.2559,-0.000976563 0.00146484,-5.12598-0.00146484,-5.12695-5.12695,5.12695 10.2563,-5.1272 5.12891,-20.5088-5.12939,-5.12598 5.12842,10.2539 10.2568,5.12708 5.12891,-15.3821 5.12695,-5.12598 5.12939,0 10.2568,-15.382 15.3838,-15.38 29.875</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8802.09 2107.74,'-46.1445'25.6411,"-15.3779"10.2568,-20.5098 10.2581,-20.5088 5.12695,-15.3809 10.2561,0.000976563 5.12988,15.3809-0.000976563,20.5083-10.2571,-10.2563-5.12769,5.12891 20.5137,15.3813 15.3843,0-15.3843,-0.000488281 15.384,15.3804 5.12915,5.12793-25.6421,-10.2539 0,-15.3809 41.0271,10.2539 25.6409,-5.12842-30.7688,-5.12549-20.5142,5.12646 41.0271,5.12646 20.5129,10.2549-15.385,5.12695-5.12915,-10.2539 25.6433,0 5.12646,5.12695-30.7686,-0.000976563-10.2568,0.000976563 30.7695,-0.000488281 5.12842,15.3818-25.6411,5.12549-5.12939,-10.2529 25.6426,5.12695 10.2568,10.2544-20.5142,5.12646 0.000976563,-10.2534 41.0249,5.12646-5.12646,5.12744-46.1558,-5.12744 10.2568,15.3813 30.7695,15.3809-20.5132,10.2539-41.0269,0 15.3862,15.3813 10.2559,-10.2544 0,10.2539-30.77,5.12842-5.12793,5.125 46.1538,5.12744 0.000976563,-5.12549-30.7695,-0.000976563 5.12744,5.12695 25.6416,5.12646 5.12842,5.12744-41.0269,5.12695 5.12988,5.12842 41.0259,10.2524-5.12891,5.12695-41.0264,-10.2534 5.12793,10.2534 30.7705,5.12842-10.2568,20.5068-30.7705,-5.12744-10.2559,20.5098 10.2568,-0.000488281-0.000976563,-10.2549-5.12793,15.3809 5.12793,20.5093-35.8965,-0.000976563-15.3867,-20.5073 5.12891,15.3799 0,25.6357 20.5156,-15.3809-10.2607,-15.3818-15.3828,10.2549-0.000976563,20.5078-15.3848,0 0,-5.12598 0.00195313,-5.12793-5.12988,20.5078-10.2568,5.12793 0,-30.7637-5.12891,-5.125 0.000976563,35.8877 0,5.12695-5.12793,-51.2705-0.000976563,0.00195313 0,46.1416 0,-5.12695-5.12793,-30.7617 0,15.3818-5.12793,15.3799-5.12793,-5.12793-0.000976563,-15.3789-5.12891,-0.000976563 0.000976563,15.3809 0,0-10.2568,-20.5078-10.2559,-10.2549-5.12988,15.3828-15.3848,-0.00195313 0,-15.3799 5.12988,-5.12695-10.2568,25.6348-10.2578,0 5.12891,-25.6348 5.12793,-10.2549-5.12793,5.12793-20.5137,5.12793 5.12793,-25.6377 10.2568,-15.3799 0.00195313,10.2549 5.125,15.3799-10.2539,5.12793-20.5137,-5.12793-25.6426,10.2549-15.3848,-0.000976563 5.12891,-15.3789 15.3838,-10.2559 5.12988,-5.12793-10.2578,5.12793 5.12842,5.12793 0.000488281,20.5078-35.8984,5.12695-35.8975,-10.2549 5.12695,-15.3799 10.2573,-0.000976563 15.3848,0 10.2568,-5.12598-25.6416,-35.8906 30.7695,0.00195313 25.6411,35.8867-41.0244,-10.252-20.5146,-35.8887 51.2832,-0.00195313 5.12695,-10.252-51.2808,-15.3848 10.2559,-5.12305 46.1548,-10.2578-10.2568,-10.252-46.1558,-5.12695 10.2573,-10.2539 30.7705,0.00195313-10.2568,-20.5117-10.2573,5.13086 5.12891,5.12305-10.2568,-15.3789-15.3848,-0.00195313-15.3843,-10.252-5.12988,5.12695 25.6431,-0.00195313 20.5129,-15.3789-41.0271,0 15.385,5.125 82.053,10.2559-15.385,-20.5078-66.6677,-10.2539 30.7698,-0.000976563 51.2839,5.12598-10.2578,-25.6328-41.0261,-0.000976563 0,10.2529 51.2839,-15.3799-10.2579,-41.0176-25.641,-10.2529 10.2571,15.3818 30.7689,5.12695 15.386,-35.8896-10.257,-5.12793 0,25.6367 10.256,-10.2559-5.12805,-35.8887 0.00109863,0.00195313 10.2549,10.252 20.5141,0.000976563 0.000915527,-20.5078-5.12994,-5.12891 10.258,35.8916-0.000976563,15.3789 5.12897,-30.7607-5.12897,10.2539 0.000976563,-0.000976563 25.641,-15.3799 5.12799,-15.3809 10.257,-5.12793-10.256,20.5078 20.512,5.12695 10.2581,-35.8877-5.13007,0 5.13007,30.7607 5.12695,-5.12695 10.258,-5.12598 10.255,-5.12891-5.12701,10.2568 6.10352e-05,-0.00195313 15.384,-46.1436 25.642,10.2559 20.514,46.1426-5.12903,-0.000976563-5.12805,-5.12598 5.12817,5.12598-0.00012207,35.8896-5.12903,0 10.2581,-20.5068 41.026,-10.2559-5.12805,35.8906-5.12903,10.2524 15.385,-35.8887 20.5142,10.2549-5.12915,56.396 25.6421,-15.3799-15.385,-30.7632 15.385,5.12793 30.7688,46.1436-20.5117,-0.00146484 14.9138</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1690.92 1964.15,'-51.27'0,"-10.2539"0,-0.00109863-5.12903,10.255 0.00109863,5.12708 10.2559,-5.12708 0.00109863,5.12695 5.12695,-5.12793 5.12903,5.12805 10.2571,-10.254 5.12781,-10.254 15.3842,5.12695 15.387,5.12604-0.000976563,-10.253 15.3838,10.254 5.12939,10.254-15.3853,10.254 0.000976563,-5.12695 20.512,-10.255 15.3862,20.509-5.13013,5.12708-5.1272,-10.2541-5.12769,10.254-5.12915,6.10352e-05 0,-6.10352e-05 15.385,5.12698 30.77,-5.12695-5.12793,5.12695-30.77,5.12704 10.2559,5.12698 35.8992,0-5.12915,5.12698-30.77,10.254 5.12891,10.254 35.8984,-5.12698-5.12842,10.254-35.8989,-3.05176e-05-10.2559,15.381 25.6411,15.381 0,6.10352e-05-25.6416,0-15.3843,15.382-5.12842,10.2531-5.12891,-6.10352e-05-25.6421,10.254 0.00146484,20.509-0.000488281,-5.12793-10.2568,-10.254-10.2578,0.000976563-15.3833,25.634-0.000976563,10.255 0,-15.3821-10.2559,-5.12695-5.12891,15.3821 5.12842,15.3798-10.2554,-20.5067-15.3862,-0.0012207 10.2559,15.3823 0.00146484,5.12573-5.12842,-15.3801 5.12695,-0.000732422 0.00146484,15.3818-10.2573,5.12622 0,-15.3813 10.2568,-5.12573-0.000976563,15.3799 0.00146484,10.2551 5.12744,-10.2551 0.000488281,-15.3799-10.2573,30.761-10.2549,0.000732422-0.00195313,-20.5085 0.000976563,-10.2544-0.000976563,20.5093-10.2554,15.3809-10.2578,-30.7632 0.000488281,-5.12549 15.3853,35.8877-10.2563,0.000976563-5.12939,-46.144 15.3862,0-10.2583,35.8901-20.5117,5.12598 0,-30.7612 5.12695,-5.12793 0.000976563,30.7632-0.000488281,5.12598-5.12744,-35.8892 15.384,-15.3799-5.12817,30.7617-15.385,-0.000488281-5.12793,-30.7622 10.2571,-25.6343 10.2559,20.5073 0,5.12695-5.12793,-20.5068 5.12793,-5.12939 5.12817,-15.3789-15.3843,-5.12793-5.12891,-25.6348 0.0012207,0.000976563 10.2546,-15.3833 5.13037,0.00195313 20.5117,-15.3818-5.12793,5.12598-10.2559,-15.3799-35.8992,-5.12598-25.6409,-0.00146484 35.897,-10.2544 25.6428,-5.12646-10.2568,-20.5078 5.12793,-20.5078-15.385,-5.12793-5.12793,-30.7612 5.12793,-5.12744 10.2571,15.3818 10.2561,-0.00146484 5.12878,-46.1421 10.2571,-10.2549-0.000976563,25.6362 0.000976563,-10.2554 15.384,-51.2695 5.12891,10.2544-0.000854492,25.6343 10.2578,-15.3809 5.1272,-20.5073 5.12891,-5.12646-5.12805,10.2524 5.12805,10.2544-5.12805,-30.7622 5.12805,5.12793 5.12805,30.7612 0,-5.12598-5.12805,-25.6362 0,10.2542 5.12891,20.509 10.2551,-5.12817 0.00195313,-10.2539-5.13,-10.2529-5.12793,30.7607 15.386,5.12842 5.12793,-35.8904 15.384,10.2542-5.12805,30.7629 5.12903,-10.2549 10.256,-15.38 10.2571,5.12598 5.12793,25.6359 5.12817,-0.000854492 0.000732422,5.12793 15.3843,-0.000976563-5.12817,10.2551-5.12793,5.12592 15.3848,10.2551 20.5132,15.3799-5.12793,10.255-30.77,5.12701 10.2559,15.381 30.7712,10.253-0.0012207,30.763-30.77,10.254 0.0012207,20.508-5.12915,15.381 0,-5.12698-20.5129,5.12701-21.4441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3613.55 374.367 257,'10.376'50.469'164,"31.252"-16.733"-112,5.86011-17.398-33,-57.218 38.875 20,-39.123 5.44406-30,6.31592-6.46808-4,-12.1128 21.652-2,12.4829-12.764-2,8.56201-3.96106 4,7.03198-13.366 1,7.52686-4.505 10,68.4963-38.134 4,17.8677-40.212-15,-13.7659 0.184998-2,-10.155 2.81805-2,23.0332-18.8461 1,-23.4963 14.767-15,21.0613-20.801-9,-1.66724-4.43506-53,-4.48486 2.005 14,-14.293 15.054-86</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7792.07 4097.53,'41.0161'-15.3848,"0.000976563"-0.000244141,20.5068-10.2571,-15.3809-5.12793,10.2539-5.12793,-5.12598-5.55005</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12693.5 3948.81,'-41.0166'25.6411,"112.795"-30.769,-30.7617-10.2571,-0.000976563-0.550049</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13918.9 1533.37,'20.5059'41.026,"0.00292969"25.642,-5.12695-20.5129,5.12598 15.3849,10.2539 15.3851,5.12793 5.12793,-0.000976563-5.12793,10.2549 15.3849,-5.12793 5.12805,0.000976563 5.12817,-0.00195313-15.3843,10.2568-0.000976563,-5.12793-10.2559,-5.12695-5.12891,-5.12891 10.2578,10.2559 4.83398</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14805.8 1343.62,'-51.2695'0,"10.2529"20.5131,-35.8896 25.6418,20.5098-15.3849,0 10.257,-20.5098 30.769,-25.6338 35.899,-20.5088 15.3839,-15.3789 5.13,-25.6367 41.0249,-5.12793 15.3862,0.000976563-20.5142,5.12695 0,-5.12793 41.0271,-15.3799-15.385,46.1426-35.8992,30.7617 15.3862,-5.125-16.1301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15123.7 2138.51,'-30.7637'61.5391,"10.2559"-15.384,10.2549 10.2568,-5.12891 15.3843,0.000976563-15.3843,-10.2539 5.12817,-10.2549 0,10.2549-15.386,0 15.3857,0-5.12769,-5.12891-15.3862,5.12891 10.2573,-10.2549 10.2566,-5.12695-10.2556,-5.125-15.3862,5.125 5.12793,0.00195313 10.2583,-5.12988 5.12671,5.12793 0.000244141,5.12793 0.000732422,-0.000976563-5.12891,0.000976563-10.2559,0.000976563-0.922119</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14805.8 2753.91,'41.0166'-25.6418,"30.7617"0.000732422,-25.6357 20.5132,0.000976563-0.0012207,0 0.0012207,15.3809 5.12793,-0.000976563 0,5.12793-10.2571,-0.000976563 5.12915,-10.2529 5.12793,0-10.2571,-0.000976563 5.12915,5.12891-5.12915,-0.000976563 5.12915,-15.3828-5.12915,5.12988 0.0012207,-0.00195313 10.2559,15.3818-15.572</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14590.5 3410.33,'46.1416'20.5129,"41.0195"-20.5129,-30.7646-10.2559,5.12695-5.13013,0.000976563 0.000976563,5.12695-10.2561,-5.12695 5.12817,5.12598 5.12793,0.000976563-5.12793,10.2549-5.12915,-5.12891 0,-15.3799 5.12915,-5.12793 0,-5.125 5.12793,-5.12793 0,15.3799-10.2571,0 4.59717</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14303.4 4210.35,'76.9043'-5.12793,"5.12891"-10.2583,15.3799-10.2549,10.2539-5.12891,5.12793-10.2559,0 5.12695,-5.12891 10.2581,-5.125-5.12915,15.3809-5.12817,-15.3828 5.12842,-25.6338 5.12769,-5.12793-5.12793,5.13086-5.12793,-0.00390625 5.12793,-20.5078 10.2571,-10.2529 10.2559,0-10.2559,-5.12793-0.0012207,0.000976563-0.0307617</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15200.6 3461.62,'25.6348'41.0261,"-25.6348"25.6428,-5.12598-15.386,-15.3828 10.2571,-5.12598 15.385,-5.12695-0.0012207,-10.2549 10.2583,-10.2529-0.0012207,10.2529-15.3838,5.12695 5.12671,-10.2539 30.7715,0.000976563 5.12744,-5.12793-15.3848,5.12793 0.000976563,-5.12695 10.2549,-0.000976563 10.2573,5.12598-20.5122,10.2559-15.3857,5.12793-15.3853,5.12402-10.2559,5.12988 10.2559,25.6338-20.5132,66.6504-20.5127,5.12793-61.541,-20.5068 0.000976563,15.3789-15.3853,0.000976563-10.2578,10.2549-5.12695,30.7598-35.8979,5.12793-10.2573,-10.2529 15.3853,-10.2549 25.6411,0.000976563 4.56592</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16297.8 3215.46,'41.0166'15.385,"0"-20.5142,10.2549-5.12671,10.252-0.0012207,20.5078-20.5129,10.2559 0,5.125 5.12915,-5.125-0.0012207,-0.00195313 0.0012207,-10.252-0.0012207,-15.3809 10.2571,5.125 0,10.2559-5.12793,-5.12891 5.12793,-15.3789 10.2561,-10.2559-5.1272,5.12891-0.000976563,-10.2578 5.12915,10.2578-10.5281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4331.33 215.389 149,'25.5972'44.068'245,"-38.5562"13.997"-212,-3.54443-9.039-18,-11.5703 1.73401-4,-18.3506 13.963 1,5.79248-5.86502-5,6.52783-11.022-7,32.5933-89.676-144,50.9878 9.97595 173,-6.1665 10.579 5,6.28467 0.819 2,6.34668-6.832-6,4.04199-7.38998-8,1.40234-9.673-11,-1.82324 0.207977-5,-12.9868 13.148-2,1.80566 0.140961-19</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16887.4 2538.52,'-51.2695'87.1809,"15.3809"-20.5129,-5.12695 15.385,-10.2559 5.12915,-5.125-5.12915,0 5.12793,5.125 25.6421,5.12891 5.12915,-10.2559 10.2549,0.00195313-15.384,10.2529-30.769,10.2549 5.12695,0.000976563 5.12915,-0.00292969 0,20.5098-20.5142,-0.000976563-26.0889</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17492.4 2389.8,'0'71.7969,"-15.3789"-20.5139,-0.00390625 0,-10.2539 5.12915,-15.377 25.6409,-10.2578 0,-5.125-5.12793,5.12695-10.2571,-15.3828 0,0.00195313 10.2571,15.3789 10.2559,-5.125-5.12793,-25.6348 25.6421,-0.00195313-5.12793,5.12891-35.8992,-15.3828-10.696</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15708.2 4159.07,'66.6514'15.3862,"-10.2539"-20.5142,10.2539-5.13037,15.3799-10.2544,15.3818-0.000488281,5.12793-5.12793,-0.000976563-5.12891,10.2539 5.12817,-10.2529-5.12817,-10.2539 20.5129,15.3789 5.12915,10.2559-10.2571,-15.3809 0,-25.6367 0,-10.2539 5.12915,5.12891-0.0012207,-10.2559 10.2571,-10.252 0,10.252 15.385,-61.5234 30.0649</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15815.9 4805.24,'-25.6348'66.668,"15.3818"0.00146484,-0.00195313 10.2544,10.2549-35.8979,-10.2549 5.13037,0.000976563-0.00244141,-5.12695 10.2583,-5.12793 10.2559,10.2559 0.000976563,-5.12891-5.12988,0.00195313 0.000976563,5.125-10.2573,-5.12695 10.2573,5.12793-20.5142,66.6514-92.3086,-30.7627 10.2568,5.12793-10.2573,0.000976563-10.2578,-0.00390625 5.12988,0.00390625 0.000488281,5.12402-5.12939,0.00195313 5.12793,-5.12598 15.3862,46.1406-35.8994,-35.8877 35.8984,5.12695 10.2568,-5.12891 0,15.3828-10.2559,10.2549 5.12793,-10.2559 0,0 5.12793,5.12891 5.12793,-0.00195313 5.12793,-5.12695 0.00146484,5.12695 5.12842,5.12891 15.3843,5.125-5.12891,-20.5059 5.12891,-5.12891 10.2568,-5.125-5.12891,25.6328 10.2573,-35.8887 30.7695,-20.5078 5.12939,-20.5078 20.5107,-5.125-25.6396,-15.3848-5.12842,0.00195313 5.12793,-15.3809 15.3853,-10.2559 5.12793,0-5.12891,5.12891 0.00195313,-25.6348 30.519</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15897.9 5600.13,'41.0166'-5.12793,"15.3799"-10.2583,25.6348-5.12646,20.5098-10.2573,-0.000976563-5.12793,-15.3809-0.000976563,-0.000976563-15.3833,-20.5059 5.12646,-10.2539 10.2573,-15.3848-0.297363</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15508.2 6082.19,'41.0166'20.5132,"5.125"-20.5132,15.3828-10.2573,20.5068-10.2554,5.12793-5.12939,0.000976563 0.000976563,-15.3818-5.12988,5.12793-5.12598,5.12402 5.12598,5.12988 0.000976563,-10.2549 0.000976563,0-0.000976563,10.2549-5.12793,-20.5098 10.2559,5.12891 4.28223</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17738.5 4323.17,'46.1426'5.12793,"30.7637"10.2573,-30.7637 5.12793,-5.12695-0.000488281,0.00195313 0.00146484,25.6309 30.7686,-15.377-10.2554,-15.3809-0.00146484,-5.12695 5.12891,-30.7637 0.000488281,-25.6367 5.12744,-20.5078 25.6426,15.3828-35.8994,-10.2559-5.12695,0.00390625-0.000976563,-5.13086-5.12793,5.12891 0,-20.5078 0,20.5078-5.12891,25.6328 15.3857,35.8926-0.000488281,15.3789 25.6426,-15.3809-20.5142,-0.00195313 15.3843,5.13086 0.00195313,-10.2559-0.00195313,-5.12695-5.12695,-15.3809-15.3853,0 10.2563,0 5.12744,-10.2539 5.12939,-0.00195313 10.2559,-5.125 0.00146484,-5.125 20.5122,-5.13086-0.000488281,5.12891-20.5117,0-10.2588,-10.2559 20.5156,-5.12305 15.3828,-0.00195313-10.2539,10.252-0.00244141,0.00195313 10.2578,10.252-20.5137,5.12891 10.2563,-10.252 10.2568,5.125 5.12793,0-10.2559,5.125-25.6421,0.00195313-10.2559,5.125-5.12939,-20.5039 0.00146484,-35.8926-112.824,20.5098-15.3853,-15.3809-25.6416,-5.12891-20.5132,5.12891-15.7397</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11950.1 8061.72,'-41.0176'-35.8994,"0.00292969"76.9268,5.125 41.0244,15.3828-15.3833,-5.12891 5.12842,5.12695 5.12793,-5.12598 0,5.12793-5.12793,10.252-20.5146,-5.12598-10.2549,-15.3818 25.6406,30.7627-15.3848,41.0166-25.6416,15.3809-61.54,-15.3809-0.117188</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13841.9 10579.7,'-61.5254'10.2568,"15.3828"-10.2568,-25.6357 5.12793,30.7617 0,-5.12598 5.12891,5.12598-5.12793,-25.6338-0.000976563,25.6338 5.12891,0-0.000976563,-25.6338 5.12988,10.2529 5.12793,-5.12695-5.12988,0 0.00195313,0.000976563 10.2559,-15.3818 5.12793,10.2539 5.12891,15.3809 5.12891,-5.12695 10.2559,0.000976563 5.12793,-10.2539-10.2568,5.12402 0.000976563,0.00292969 20.5137,10.2539-20.5156,-15.3818 15.3867,20.5078 20.5127,41.0166-30.7686,15.3809 15.3838,10.2549-10.2568,-0.000976563 5.12891,5.12695-5.12793,10.2549-5.12891,-5.12793-5.12891,46.1436 15.3857,-35.8887-5.12793,-5.12793 10.2549,5.12695-5.12598,0 15.3828,5.12891 10.2578,-0.00195313-15.3848,0.000976563-10.2568,-0.000976563-5.12891,25.6357 25.6426,5.12695-5.12988,-5.12598-30.7686,10.252 0,10.2549-5.12891,0-10.2568,10.2549-15.3838,5.12695-10.2578,20.5068-5.12793,-5.12695-5.12793,-5.12695 0,10.2559-10.2588,20.5068-5.12598,-10.2539 0,-15.3818 5.12695,0 0.00195313,15.3818-5.12988,-5.12695 5.12793,-20.5088 10.2578,0.000976563 0,15.3809 5.12793,-0.000976563 5.12793,-20.5068 0,-5.12793-5.12793,30.7617-10.2559,5.12988 5.12793,-41.0186-10.2578,-0.00195313-5.12793,20.5117-10.2559,-5.12988-5.12891,-20.5068 5.12891,-10.2529-5.12793,15.3809-5.12988,-0.00195313 5.12891,-20.5059 0,-0.00195313-5.12793,-5.125-20.5137,-10.2559-5.12793,-15.3789 10.2559,-5.13086-10.2549,0.00585938-0.00195313,-0.00585938 5.12891,0.00390625 15.3848,-10.2559 5.12988,0-10.2578,10.2539 0,-15.3809 0,0 0.000976563,-5.125-5.13086,-5.12891-15.3838,-0.00195313 30.7705,0.00390625-41.0264,-15.3828 41.0264,-10.2539-41.0264,0 25.6406,-15.3809-5.12793,5.125 0.000976563,-15.3789-0.00195313,-30.7617-5.12695,-5.12695-5.12793,5.125 20.5127,0.00195313-5.12793,-25.6348-20.5146,-10.2559 5.12988,-15.3828-0.000976563,-5.12305-20.5127,-10.2559 20.5137,-5.12695 25.6396,-5.12598 0.00292969,-5.12891 5.12598,-25.6348 0.000976563,-20.5059 5.12793,25.6338 10.2568,-0.000976563 5.12891,-41.0156 10.2559,0.000976563 15.3848,15.3809 10.2568,-10.2549 5.12891,-20.5078 10.2559,0 10.2568,25.6348 10.2568,5.12793 0,-25.6357 30.7451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2403.57 1159,'-71.7791'-20.5129,"-25.6338"-0.00012207,30.7617 30.769,5.1272 15.386,-15.3821 15.3851,-5.1261 15.3839,20.5082 10.257,5.12585 5.12903,-25.6339 30.7689,-10.254 20.5142,5.12708 25.6409,-0.00109863-5.12793,0.00109863 25.642,10.2539 15.3842,15.38-25.6414,-5.12598 0.000244141,-20.5079 41.0271,10.2539-5.12915,20.508-41.0271,-0.000976563 10.2583,-5.12598 35.8967,5.12701 0.0012207,20.5079-25.6433,10.254-15.3838,5.12701 5.12793,10.254-10.2559,15.381-35.8979,5.12695-15.3862,20.5081 10.2568,15.381 5.12842,5.12695-15.3843,10.254-20.5137,35.89-0.000488281,15.3801-5.12744,-15.3811-5.12939,-10.2529 0.000976563,25.6339-0.000976563,20.5081 5.12939,-10.2529-10.2573,-0.00109863-15.3853,20.509-5.12646,15.3799-0.00244141,-10.2528-15.3838,-20.509-5.12793,41.0168-10.2578,10.2542 0.000488281,-35.8901-15.3848,-5.12671-20.5132,41.0166-10.2568,-5.12671-15.3838,-35.8901 15.3838,10.2551 5.12793,20.5068-15.3838,-15.3799-15.3862,-25.636-5.12793,10.2539-5.12793,10.2551-35.8989,-5.12695-10.2549,-25.6362 10.2544,5.12695-10.2554,-15.3799-35.8994,-15.3809 5.13037,-30.7642 35.8965,0.00195313-10.2554,-0.000976563-56.4126,0.000488281 0.000488281,-15.3818 5.12769,-5.12646-10.2559,-5.12598-15.385,-15.3823 0,-10.2539 20.5129,0.000488281 15.385,-10.2544-25.6418,-30.7632 0.000732422,-10.2529 46.1543,10.2544 5.12866,-41.0166-20.5137,-10.2534 5.12878,5.12549 51.2831,-5.12549-5.12903,-30.7622-10.255,-15.3823 10.255,-5.12549 25.6421,10.2524 10.257,-51.2686 15.3849,-15.3818 5.12805,10.2544 30.7701,-10.2546 20.5128,-51.27 35.899,-20.5081 0,25.636 20.5121,5.12622 30.7709,-51.2703 46.1552,5.12695 5.12793,46.1432-20.5131,15.381-0.000854492,-10.254 41.0269,10.255 0.000976563,56.396-20.5139,-5.12604 30.77,10.253 35.8979,20.5091 10.2559,30.7609 0.0012207,0.00100708-0.364014</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4351.84 507.704 156,'0.429199'60.144'214,"-22.79"10.083"-187,5.47852-14.469-19,-2.80176 7.64801-3,3.59619-9.71802-1,-4.54297-1.56-3,21.2329-93.661-135,23.2388-24.9949 124,3.48242 5.23291 19,-0.384277 18.0621 18,18.2729 17.775 42,-1.66309 13.597-6,0.050293 8.07306-17,10.416 4.41498-21,-10.5654-0.381042-15,10.1875-23.452-58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3875.03 6497.58,'-92.2859'30.77,"-35.8892"15.3838,56.396-30.7676,15.3821-5.13037,-5.12695 0.000976563,15.3809-0.000488281,-5.12695 5.12842,-0.000976563 5.12939,-10.2529-0.000976563,-10.2542-5.12842,15.3811 25.6411,-5.12695-5.12793,-5.1272-10.2559,10.2532 25.6411,5.12793 5.12891,0-0.00146484,-15.3809 25.6436,-5.12817-5.13037,0.000976563 0.00146484,0.000244141 25.6416,5.12671 25.6411,10.2532-15.3862,20.509-15.3828,5.12695-0.000976563,-0.000244141 25.6421,15.3813-5.12891,10.2539-30.769,-0.000244141-20.5151,20.5083 20.5142,15.3809 0.000488281,0-15.3857,5.12817-5.12695,25.6338 5.12793,15.3811-0.000976563,5.12695-25.6416,0.000976563-5.12695,30.761 15.3838,-5.12695-5.12695,-5.12598-5.12988,20.5071-5.12695,25.636 5.12598,-15.3821-5.12598,5.12793 5.12793,20.5071-15.3857,5.12695-10.2568,10.2551 10.2578,0-20.5137,-5.1272 0,35.8882-5.12891,10.2549-5.12793,-30.7622 0,15.3804-5.12793,35.8896-5.12891,-5.12646-5.12891,-25.6353-5.12598,-5.12842-0.00292969,15.3828 10.2588,-0.000488281-5.12891,-30.7632-0.000976563,-5.12549 5.12891,10.2524-10.2559,0.00146484 5.12793,-30.7622-5.12891,-15.3823 0,5.12842 10.2578,-0.000976563-5.12988,-30.7612-10.2559,-5.12793 5.12891,10.2544-5.12891,5.12744-10.2578,-15.3809-5.12598,-15.3818 5.12695,5.12695 0,0-15.3838,-15.3799-5.12988,10.2529-10.2559,10.2539-30.7695,-10.2539-5.12988,-20.5078 15.3867,0-5.12988,5.12793-15.3833,-0.000976563-15.3872,-25.6357 5.12988,-5.12598 15.3853,-15.3818-5.12891,-5.12598-5.12842,-20.5088 5.12842,-10.2539 0.000488281,-10.2539 5.12744,-15.3818 0.000976563,-10.2529-0.000976563,-10.2549-5.12744,-25.6348-10.2563,-15.3809 25.6406,-5.12695 15.3853,10.2539-5.12842,-30.7617-15.3848,-30.7627-10.2568,5.12695 35.8984,5.12793 15.3848,-35.8906-0.000488281,-15.3799-5.12695,10.2529 10.2549,10.2554 0.00146484,-46.144 5.12744,0 10.2573,15.3813 15.3853,-15.3804 10.2554,-25.6362 10.2573,-5.12646 5.12891,20.5083 25.6401,-15.3823 0.000976563,-35.8872 15.3853,-0.000976563 10.2568,46.1426 10.2559,-5.12646-5.12793,-51.27 15.3848,-5.12744 20.5132,61.5244 5.12793,5.12793-10.2559,-30.7632 10.2559,5.1272 0.000976563,25.635-0.000488281,20.5078 30.7695,-20.5068 10.2568,5.12598-5.12793,25.635-10.2568,10.2549 10.2573,10.2529 4.72656</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3582.79 7189.9,'-87.1589'30.771,"-35.8889"25.6401,56.3958-25.6401,5.12817 5.12598,-0.000244141 10.2583,-5.12671-10.2563,-0.000244141-5.12891,15.3811 5.12793,-0.000976563 0,0.0012207-5.12793,5.12671-10.2568,5.12695-0.000488281,-25.6348 5.12939,10.2529 0,5.12793 25.6406,15.3809 15.3853,10.2542-10.2568,5.1272 15.3857,5.12671-10.2568,-5.12695 10.2563,5.1272 0.000488281,-0.000244141 5.12695,10.2542-5.12695,0 0,15.3809 0,5.1272-15.3857,-0.000244141-15.3848,10.2542 5.12891,15.3811-5.12988,5.12671-10.2539,0.000244141-5.13086,5.12793 0.000976563,15.3801-5.12793,5.12671-5.12891,-15.3809-5.12793,5.1272-5.12891,25.6357 5.12891,-0.000976563-15.3848,-10.2539-0.000976563,0 15.3857,0.000976563-10.2568,-0.000976563 20.5137,-5.12598 5.12695,10.2529 0.00195313,10.2539 25.6406,-10.2539 5.12793,0-5.12793,-5.12598-5.12793,10.2532 5.12695,15.3806 0.00195313,-5.12671-5.12891,-5.12598-5.12988,10.2539 15.3867,5.12598-5.12891,5.12695-15.3848,0 5.12793,5.12793-5.12695,5.12744-15.3877,-15.3823-20.5117,20.5078-5.12793,10.2554-15.3857,-10.2554-10.2559,-5.12695-0.000976563,5.12842 0.000976563,15.3809-5.12793,-10.2554-5.13086,-20.5078 10.2598,0.000976563-5.12988,10.2534-0.000976563,-10.2534 5.13086,-35.8901-0.00195313,0.000488281-5.12793,15.3818-5.12793,-10.2554-5.12793,-20.5078 15.3848,-5.12695-5.12988,-5.12598-15.3838,-10.2559 10.2568,-10.252 0,-10.2563-10.2568,-5.125-5.12793,-0.000488281 10.2568,-10.2544-5.12891,0-20.5146,5.12598 0.00195313,-10.2529-10.2578,5.12695-5.12695,-5.12695 15.3838,0-5.12842,-5.12695-5.12646,5.12695-5.12939,-10.2529-10.2578,-0.000976563 5.12891,-0.000488281 5.12891,-5.12744 5.12842,-10.252-0.00146484,-15.3823-20.5117,-0.000976563-5.12891,-5.12598 30.7695,-20.5078 10.2573,-25.6353-5.12793,-0.000976563 0,10.2554 15.3838,-0.00146484-5.12793,-46.1406 0,-20.5112 5.12891,15.3833 15.3843,10.2534 10.2568,-51.2695 10.2573,-20.5093-5.12939,61.5244 15.3857,-20.5073 5.12744,-61.5249 10.2578,15.3809 5.12744,5.12695 5.12842,5.12842 0.000488281,-0.00146484 35.8975,-20.5078 20.5146,41.0171 5.12744,-0.000976563 10.2563,-41.0161 20.5137,15.3818 10.2563,30.7612 30.7705,-5.12598 9.29346</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6843.57 9692.53,'-41.0156'10.2559,"-10.2554"10.2578,-20.5073 10.2559,-10.2534 10.2578,5.12549-0.000976563,5.12939 10.2568,10.252-5.12793,-5.12646 5.12793,10.2544-0.000976563,10.2534-5.12695,-5.12646 5.12793,-5.12744 5.12793,0.000488281-5.12695,15.3813-5.12891,-5.12744-0.00195313,-5.12695 10.2588,0 5.12793,-5.12793-5.12891,5.12793-5.12891,-15.3809 10.2588,-5.12842-0.000976563,25.6372-5.12891,-5.12891 0.000976563,0.000976563 30.7686,-10.2539 5.12988,-0.000976563-5.12891,5.12793-0.000976563,-10.2539-5.12695,15.3809 10.2549,10.2539-10.2549,0-5.12891,15.3804 5.12793,10.2554 0.000976563,15.3804-30.7705,5.12744-10.2568,10.2534 0,10.2539 0.000976563,41.0166 15.3838,-15.3813-25.6406,10.2539 10.2559,-5.12598-10.2578,-5.12793 5.13086,10.2539 10.2549,5.12695-10.2559,0 0,5.12842 4.49609</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8484.21 12949,'153.812'10.2559,"5.12598"5.12988,20.5078-5.12988,-35.8887 10.2578,-15.3818 0,35.8896 10.2559,-5.12598 5.12891,-51.2715-10.2568,5.12598 5.12793,30.7656 10.2578,-5.12988-5.12891,-35.8877-10.2578,-5.12793 0.00195313,25.6348-5.13086,5.12695-5.12598,-25.6338 0,-5.12793-0.00195313,20.5098-15.3838,-0.00195313-5.12793,-10.2529-5.12793,-5.12988-5.12988,20.5107-10.2559,5.12695-10.2568,-15.3809 0,0-10.2559,15.3799-20.5146,-10.2529 0.00195313,-5.12793-5.12988,-5.12695 0.000976563,5.12793-5.12988,-5.12793 5.12891,-15.3809 10.2578,-5.12598-15.3867,15.3799-35.8965,-5.12695 5.12695,-35.8887 30.7715,0 10.2549,-0.000976563-20.5117,-10.252-10.2578,-5.12891 10.2568,0 0,-10.2529-15.3848,-10.2549 10.2568,-10.2539 0,-5.12695 0,-15.3809-25.6416,-5.12598-5.12891,-10.2559 25.6426,-20.5078-10.2578,-10.2529-20.5127,-10.2549 5.12793,10.2539 25.6426,0.000976563 15.3848,-41.0176-25.6426,-25.6338-5.12793,-10.2549 20.5137,5.12793 15.3857,-25.6357 25.6396,-20.5078-10.2549,-0.000976563 5.12695,5.12793 15.3857,-46.1426-10.2568,-10.2559 10.2568,25.6367 15.3838,-10.2539 0.00195313,-10.2539-5.12988,-20.5107 0.00195313,30.7646 5.12598,-0.000976563 15.3857,-35.8896-15.3848,-5.125 5.12891,35.8877 10.2549,0.00195313 0.00195313,-35.8916 5.12793,5.12793-0.000976563,25.6348 5.12891,-5.12793-5.12891,-20.5068 5.12891,-5.12695 10.2578,35.8896-0.00195313,-15.3818 15.3857,-35.8892 15.3848,20.5078 5.12891,25.6353 5.12793,5.12793 0,-30.7632 20.5127,0.00146484 15.3867,35.8877-10.2588,15.3809 0.000976563,-15.3804 41.0273,-0.000488281-0.000976563,51.271-15.3848,10.2529-0.000976563,-20.5068 19.8877</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4003.2 2948.78,'-87.1599'-51.283,"-30.761"-15.385,35.8889 20.5129,10.2539 15.385,-15.3821 15.385,0.0012207 0,15.3811 0,-5.1272 10.2571,-35.8901 10.2559,-15.3796 10.2571,15.3796 5.12793,20.5093 5.12915,-25.6353 20.5129,-5.12769 0,15.3818 0,5.12695 5.12793,5.12598 10.2571,-5.12598-10.2571,15.3811 5.12793,-5.12805 5.12915,-5.1261 20.5129,10.2542 0,20.507-5.12793,0.000976563-5.12891,-10.254 5.12988,0 5.12695,25.634-15.385,0.000976563-5.12793,0.00012207 20.512,15.3809 10.2588,15.381-25.6426,5.12708-0.000488281,5.12695 35.8987,0.00012207 0.000488281,10.2539-20.5151,5.12695-5.12549,10.254 15.3828,0 5.12988,15.3811-5.13037,-0.00012207-10.2554,20.5081 15.3848,5.12695-10.2559,-5.12598-25.6431,10.2531 5.12988,15.3809 10.2559,0.00012207-0.000976563,-15.38-10.2554,5.12598 5.12842,30.762 0,5.12817-5.12891,-15.3822-20.5142,-5.12695 0.00146484,15.3811 10.2568,0.000732422-0.000488281,10.2532-10.2563,5.12817-0.00146484,5.12573 0.00146484,-5.12695-0.000488281,0.0012207-15.3857,-0.0012207 0.00195313,15.3811 5.12695,0.000976563-10.2559,-15.3811-10.2583,15.3801 0.00244141,20.5078 5.12695,-5.12573 5.12842,-20.5093-0.000488281,20.5093-10.2559,5.12598 10.2563,-15.3804-10.2563,-5.12744-5.12939,15.3804 5.13037,15.3823-5.13135,-5.12695-15.3818,-10.2549 5.12695,0.000976563-10.2568,-0.00146484-15.3853,0.00146484 0.000976563,5.12598-5.12891,-5.12598 5.12793,15.3799-15.3838,5.12793-5.12891,-20.5093-0.000488281,-10.2524-5.12744,15.3809-15.3857,-0.000976563-5.12842,-25.6343 0,-5.12891 0.000976563,15.3833-15.3853,5.12646 5.12842,-30.7627-10.2573,-10.2529-25.6411,-5.12891-0.000976563,-5.12549 10.2583,-15.3813 15.3828,-10.2544-5.12695,-5.12695-30.77,-10.2529-10.2559,-25.6362 46.1538,-10.2534 5.12891,-15.3828-35.8989,-5.12451-5.12793,-10.2549 30.77,-15.3823 15.3843,-15.3789-35.8975,-10.2559 0.000244141,-10.2529 20.5129,-5.12842-5.12793,-10.2515 15.3838,-5.12939 10.2571,-20.5068-5.12793,-20.5093-5.12793,-5.12549 5.12695,5.12549 10.2578,-15.3809 10.2561,-15.3799 15.385,-10.2539 0.0012207,-25.6362-0.00219727,20.5083 10.2581,10.2549 5.12891,-51.2715 15.3831,15.3813 10.2578,10.2554 10.2563,-25.6362 5.12866,-15.3813 15.3853,-5.12646 15.3838,35.8887 5.12915,5.12793 5.12793,-51.271 25.6421,0.000244141 15.385,35.8889 30.77,10.2539 10.2559,-30.761 20.5142,10.2532-0.0012207,56.3967 0.000244141,0.0012207-10.2561,15.3799 29.9329</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3967.31 2625.7,'-30.762'-61.54,"-10.2551"-20.5129,5.12915 30.77,-10.2561 5.12793,-15.3799-5.12793,0 5.12793,-5.1272-5.12793,-0.000976563-10.2571,-10.2527 5.12817,-5.1272 30.7698,5.12695 0.000976563,-0.000976563-5.12878,-20.5071 5.12891,10.2542 10.256,10.2529 5.12805,0.000976563 5.12891,-5.12695-0.000976563,-5.12695 5.12903,15.3799 0,0.000976563 5.12903,-25.635 5.12695,10.2532 5.12903,10.2549 0,0 0,-5.12793 10.257,-10.2529 10.256,5.12683-5.12793,0 0,-5.12793 30.769,0.000976563 5.12988,-10.2539-10.2578,-10.2551 0.000732422,10.255 10.2561,15.3811 5.12915,10.2529-10.2581,10.255 0.000732422,-10.254 15.3853,6.10352e-05-5.12891,51.27-15.3843,5.12598-5.12891,5.12805-5.12793,20.508-5.12793,30.763 35.897,10.2529-15.3843,-5.12695 5.12817,0-5.12793,10.254 10.2571,15.381 5.12793,-5.12598-5.12915,-10.255-5.12793,10.254 0,30.7618 15.385,5.12817 5.12915,-15.3821-20.5142,0-5.12793,25.636 10.2559,10.2531-5.12695,10.2551-15.3857,-0.00134277 10.2568,20.5093-5.12939,10.2529 0.000488281,10.2549-15.3843,-10.2549-25.6416,35.8901 5.12793,15.3799-5.12842,-30.7612-25.6406,-5.12671 5.12695,30.761-15.3843,15.3818-10.2568,-25.6348 15.3862,-15.3823-5.13037,20.5103-5.12793,10.252 0.000976563,-41.0161-5.12891,0.000976563 0,25.6353 0,-15.3813-5.12793,-20.5088 5.12817,5.12695 5.12769,10.2554-10.2559,-10.2544 5.12793,-10.2549-5.12793,-15.3813 5.12793,25.6362-5.12891,-5.12793-5.1272,-30.7598 10.2561,-5.13037-5.12793,20.5112 0,10.252-5.12915,-35.8892 15.3862,-10.2539 5.12671,5.12793-10.2559,-5.12793 0.0012207,-25.6338 10.2546,5.12451 15.3862,0.00244141 0,-5.12793-0.0012207,-15.3804 0.0012207,-0.000488281-5.12915,5.12695 5.12915,-5.12793-5.12915,-5.12598 0.000244141,-5.12695 0.000732422,0-10.2568,-5.12793-5.12915,-10.2529 0.0012207,-0.000976563 5.12671,10.2549-20.5117,-5.12695 15.3838,25.6338-51.283,-35.8877 25.6421,-0.000976563 5.12793,-5.12598-25.6409,-20.5088 30.7688,0-30.7688,-15.3799 30.7688,-15.3838-5.12793,-20.5068 0.000244141,5.12891 5.12866,-61.5264-51.2839,35.8906 41.0271,10.252 10.2561,0.00195313 0.000732422,-30.7627-0.000976563,-10.2539 5.12915,-10.2529 10.2561,-15.3838-10.2563,-20.5068-10.2566,-15.3804-0.000244141,5.12598 5.12891,5.12842 10.2561,-25.6362-5.12793,-25.6343-0.000976563,15.3799 25.6428,5.12744-0.000976563,-46.1421 0.000244141,-15.3818 5.12866,25.6348 0.000244141,-5.12744 10.2559,-25.6333 10.2571,-5.12842 10.2571,46.1436-0.000976563,-10.2544-15.3843,-30.7622 5.12817,10.2554 10.2561,35.8877 5.12988,5.12695-10.2581,-25.6348 0,15.3821 10.2571,25.6338 0,-10.2539-5.12891,0.0012207 0.000732422,-5.12842 10.2563,15.3823 10.2566,30.7607 0.000244141,-35.8877 20.5129,-10.2554 15.385,71.7793-10.2559,-0.0012207-10.2571,-20.5068 15.384,10.2531 0.000732422,35.8899-5.12769,15.38 15.3838,0.000976563 41.0271,0-5.12793,25.6351-30.77,-0.00012207-10.7231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3664.82 2912.89,'-117.921'-97.438,"25.6343"0,46.1438 35.8979,10.2542 0,-20.5093 20.5142,-5.12573 10.2549,5.12695 10.2581,0 5.12793,-15.3811 10.2568,5.12622 0.000244141,20.5098 10.2559,-5.12891 5.12915,-20.5071 5.12793,10.2542 5.12793,-5.12817 5.12915,-10.2529 15.3838,-5.12695 5.12915,10.2542 5.12793,20.5078-5.12793,-0.000976563 0,-15.3801 5.12793,15.3811-5.12793,10.2542-5.12793,-10.2542-0.0012207,10.2529 0.0012207,0.0012207-0.0012207,20.5078 0.0012207,0-0.0012207,5.12708 10.2583,0-5.13037,10.254 0.0012207,-0.00012207 5.12793,10.2542 10.2571,10.2539-5.12793,10.254-5.12915,-0.00012207-5.12793,15.3822 15.385,5.12598 5.12793,5.12695-10.2561,10.2539-0.000732422,15.3811 5.12891,-10.2542-5.12915,5.12817-15.3838,15.3799-0.0012207,46.1431-5.12769,-5.12598 5.12866,-20.509-10.2568,15.3821 5.12793,46.1418-10.2559,-5.12573-15.3862,-10.2554 15.3862,10.2554 5.12793,35.8877-15.3853,10.2551 0.000488281,-20.5078-10.2573,-0.000488281 0.000976563,30.7612-10.2578,5.12842-5.12695,-30.7627-0.00146484,0.000488281 10.2573,20.5068-5.12793,-5.12598-0.000976563,-20.5078-5.12695,-5.12842-0.000976563,25.6362-0.000488281,-5.12695 5.12939,-35.8901 0,5.12793 0,10.2544-5.12939,-0.00146484 0.000488281,-15.3794-10.2563,-10.2544 0.000488281,15.3799 5.12744,-10.2529 0.000488281,-25.6357-0.000244141,0-10.2571,15.3813 5.12915,-5.12695 5.12793,-41.0166-10.2571,-5.12598-5.12695,15.3799-5.12988,0.000976563-5.12793,-30.7617-15.3843,-5.12891 0.000244141,0.000976563-15.3862,0-5.12793,-10.2549 15.3862,-5.125 5.12671,-0.00195313-15.3838,-15.3799-5.12915,-15.3809 0,-10.2539 0,-15.3828-5.12793,-20.5059 0,-5.12891 25.6411,-5.12695-5.1272,-30.7607-15.386,-10.2549-5.12793,-10.2539-0.000976563,-5.12695 10.2578,-5.12695 15.3853,-20.5078-0.0012207,-10.2539 10.2571,-15.3818-5.12793,-20.5088-10.2571,0.000976563-10.2559,-20.5068 10.2559,-10.2559 5.12817,-30.7607 0.000732422,-10.2539 10.2561,20.5068 20.5131,-25.6357 10.257,-51.2686 0,5.12549 0,5.12891 10.2571,-10.2549 10.2559,-66.6509 15.3861,-5.12842 15.384,41.0171 20.5129,-10.2539 10.2579,-41.0161 25.6401,0.000488281 10.2578,76.9043-25.6428,-5.12646-10.2551,-25.6353 30.769,20.5081 20.5129,46.1428-10.2559,10.2542 5.12793,-15.3809 4.29102</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2172.86 3456.49,'-66.6499'56.4109,"20.5059"-25.6409,5.12805 0,-5.12708-5.12793,112.794-20.5142,0.00109863 5.12915,-20.5103-0.0012207,15.3833 10.2573,5.12573 5.12866,-5.12671-5.12769,5.12671 5.12671,25.6362 10.2571,5.12573 5.12915,-5.12573-5.12915,-0.0012207 0,15.3811 5.12915,5.1272-5.12915,0.000732422-10.2559,10.2529-10.2571,5.12817 5.12793,-5.12793-5.12793,15.3809-10.2571,0.000976563-5.12793,10.2532-10.2568,0.000976563-10.2563,0 10.2573,5.12598 5.12671,0.000488281-10.2549,10.2539-5.12988,-10.2539 10.2581,-15.3813 5.12671,30.7627-15.3838,5.12646-10.2571,-35.8887 5.12793,-5.12744 10.2571,35.8896-15.3838,-5.12793-5.13037,-41.0151 10.2583,0.000488281-5.12915,41.0146-25.6421,-15.3809 10.2571,-30.7612 0.0012207,5.12598-10.2583,15.3823-15.3838,-15.3823-0.0012207,-35.8877 5.12915,-0.00146484 0,5.12646-15.385,0.00292969 0,-20.5112 30.7688,-10.252 0.0012207,-15.3818-46.155,-5.12695-5.12793,-15.3813 5.12695,-20.5063 10.2578,-15.3838 30.7693,0.00146484-15.3843,-30.7622 0.000244141,-15.3809-25.6431,-30.7617-5.1272,-25.6362 15.3843,0.000488281 20.5149,-5.12744 15.3829,-41.0151 0.00109863,-30.7627 0,20.5083 10.256,-5.12744 10.257,-41.0161 0.000976563,5.12695 5.12708,15.3818 20.5139,-5.12744 5.12805,-25.6357 5.12805,-10.2524 10.257,46.1416 5.12793,-10.2534-5.12793,-25.6357 20.5131,5.12744 5.12891,30.7629 5.12793,0 5.12817,-30.7629 10.2568,-0.000244141 20.5131,51.2703 25.6411,-15.3801 10.2578,-5.12793 10.2561,15.3809 10.2571,15.3821 10.2559,20.5081 0,10.2529 10.2571,0.000976563 10.2571,30.7612-15.3862,5.12769-10.2559,25.6351 20.5142,20.5081-0.0012207,30.7609-46.155,10.2551-10.2559,20.5079 15.385,10.255 10.2559,46.1421-35.8979,25.6349-35.8979,61.525-31.0771</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2085.7 897.456,'-82.033'10.257,"-46.1421"15.384,51.269-10.256,15.3821-5.12805,5.12683 5.12805,-15.3809 5.12799,-0.00109863 0,15.3821 5.12897,5.12695 0.00012207,-10.2539 15.3839,10.2539-5.12805,5.12598-5.12793,5.12805 10.257,-15.381 5.12805,5.12695 15.385,5.12708-5.12915,-0.00012207 0.0012207,-15.3809 15.3838,-5.12799 15.3861,30.7629-5.12891,6.10352e-05 10.2568,5.12695 10.2561,5.12708-10.2561,5.12689-15.3859,10.2541-5.1272,20.5079 15.3843,5.12708-5.12817,15.3809-30.769,5.12708-0.000976563,25.6349-5.12793,15.381-10.2571,0.00109863-15.3848,5.12592 0.000732422,15.381-10.2581,-10.2529-5.12769,-5.12805 5.12866,5.12708-10.2568,15.3818-10.2568,10.2532-5.1272,-25.6351-5.12988,-15.3799 0.000732422,20.507-30.7698,15.381 5.12793,-15.3811 5.12817,-5.12573-10.2561,-0.0012207-15.3853,15.3821-5.12769,-5.12793-5.12915,5.12671-5.12793,20.5093-25.642,-5.12793-10.2571,-15.3813 5.12903,10.2554 0,5.12573 10.257,-15.3809-5.12891,-25.634-10.2561,-10.2551 10.2561,10.2542 20.5139,-15.3809-0.000976563,-30.7612 0.0010376,-5.12793-20.514,-25.635-5.12799,-10.2542 20.513,-30.7617 35.899,-5.1272 10.256,-30.7629-5.12802,-10.2529-5.12897,-5.12817 10.257,-20.5068 20.514,-46.1431 20.512,-5.12793 10.258,10.2539 10.256,-10.2529 5.12801,-20.509 25.642,-10.2529 15.385,15.3799 10.256,10.254 5.129,0.000976563 46.155,-0.000976563 10.256,46.144-15.385,15.38 0.0010376,-20.5071 61.5389,10.2541 15.385,25.634-15.3849,15.382 15.1149</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12257.7 10861.8,'-41.0156'-15.3848,"-20.5098"-0.000976563,-5.12598 5.12891,25.6367 5.12891,-15.3838 10.2559,10.2568-10.2559,5.12402 0,-10.252-0.000976563,0 0.000976563,-5.12891 15.3848,-15.3789 20.5137,25.6338-10.2578,-5.12793 10.2578,0.00292969 15.3838,-0.000976563 0.000976563,-0.00195313-10.2588,5.12891 5.13184,-0.000976563 5.12695,5.12793-5.12988,-15.3809 30.7715,5.125-5.12891,10.2559-5.12793,5.12598-5.12891,15.3828 15.3857,10.252-5.12891,5.12891-5.12793,5.12598-20.5137,5.12598 0,0.000976563 0,10.2539 0.000976563,-5.12695-0.000976563,25.6357 25.6416,25.6348 5.12891,-35.8896-30.7705,41.0156 15.3848,-15.3799-10.2568,-5.12598-15.3828,5.12402-10.2598,15.3828 10.2588,-5.12598-10.2578,-5.12891 0.00195313,5.12793-0.00195313,15.3799-10.2568,-5.125 0.000976563,5.125-5.12695,15.3828-0.00195313,20.5078-10.2559,-0.00195313-0.00195313,-20.5059 0.00195313,-0.000976563-0.000976563,41.0166-5.12695,-5.12695-0.000976563,-35.8896-10.2559,-5.12695 5.12695,5.12793-5.12695,10.252-5.12988,-30.7607 10.2588,0.000976563-10.2578,-0.000976563 10.2559,-10.2549 0.00195313,-20.5078-5.12988,35.8896-20.5137,-25.6338 10.2568,-10.2568 10.2588,0.00292969 5.12598,10.252-20.5117,-5.12598 10.2549,20.5078-25.6406,10.2529-20.5127,-35.8877 30.7695,15.3818-46.1553,-30.7656 35.8984,-5.12402-10.2578,-5.12695 10.2588,-0.000976563-10.2578,-0.000976563-5.12793,-5.125 15.3848,-15.3828 0,-10.252-5.12891,5.125 0.000976563,-15.3799 0,-5.12695-5.12891,-5.12793-15.3848,-10.2539 5.12793,-10.2529 10.2578,0-0.000976563,-20.5098-10.2568,-20.5068-5.12793,0 0,10.2529 10.2568,-30.7607-10.2568,-5.12793 5.12891,0.000976563 30.7686,-0.000976563 15.3857,-10.2529 10.2568,-15.3818 5.12793,5.12695 15.3857,10.2539 5.12793,-10.2529 25.6406,-10.2559 15.3857,15.3818 20.5146,10.2549 15.3818,-10.2549 10.2578,5.12695 10.2578,30.7627-25.6416,15.3809-0.000976563,20.5088 15.3857,-0.00195313-15.3857,35.8906-10.2559,-5.12793-11.0967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3992.95 902.584 249,'11.3369'43.501'56,"41.8113"-24.951"46,-0.578369-24.338-40,-3.26563-0.113953-24,17.8198-9.27704-8,-8.4043-0.93396-8,-15.9155 0.0479736-11,17.4517-4.763 1,-4.83398 3.724-3,9.17041-14.14-1,-13.8164 6.80005-3,3.43213 1.84692 0,9.88721-3.10492-1,-17.0532 2.94696-1,-5.62695-0.270996-49,-0.13916 1.98901-39,2.91113-8.763-74</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13477.9 9184.82,'41.0166'-10.2559,"-0.00195313"10.2559,5.12988-5.12793,5.125 0,0.000976563 5.12793,10.2539-5.12891,15.3799 5.12891,-10.252-5.12793,-10.2549 0,-5.12793 10.2559,5.12891-10.2559,10.252-0.000976563,-20.5078 10.2578,5.12891-0.000976563,10.252-5.12793,-15.3809 0,-5.12598 0,5.12598 0,15.3809-6.05176</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14339.3 8533.52,'-20.5068'71.7969,"5.12598"-30.7705,-15.3828 20.5137,-10.251 15.3838,-0.00195313 0.00292969,-10.2529 5.12598,-10.2539-5.12891,5.125-15.3838,15.3828-10.2578,-5.12793-5.12695,-10.2549 10.2559,-5.12402 5.12988,10.252-5.12988,0.000976563 0.00195313,-15.3818 10.2539,-5.12793 0,10.2559-20.5117,15.3799-5.12793,0-5.12891,-15.3809 4.21777</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13703.5 9477.14,'-20.5078'51.2832,"10.2539"5.12793,-0.000976563 5.12891,5.12793-15.3848,-10.2539 5.12793,5.12695 5.12793,5.12598-5.12793,-10.2539 5.12793,0.00195313 0.000976563,0-5.12891,5.125-5.12891,-5.12695 5.12891,5.12793-10.2559,-15.3799 25.6406,5.12598 0.000976563,15.3799-21.0801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13667.6 9589.96,'41.0166'-35.8975,"0"10.2559,15.3809 0,-15.3828 10.2559,0.00195313 0.00195313,25.6348-5.12988,5.12695 20.5137,0-5.12891,-30.7617 0.000976563,20.5078 5.12793,-10.2549 5.12793,0.000976563 10.2568,-0.000976563 30.7715,-20.5068 10.2549,-5.12695-10.2559,-15.3828-0.000976563,-5.125 0,-5.12793-5.12695,0-0.000976563,0 0.000976563,-5.12793-0.00195313,0.000976563 0.000976563,0.000976563 10.2578,-5.12793-5.12988,-0.000976563-5.12793,0 5.12793,-10.252 0.000976563,-20.5098 25.6416,20.5088-25.6426,-0.000976563 5.12891,-15.3789 0,10.251 20.5146,0.00195313-30.7715,-5.12695 0,-10.2549-16.083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13677.9 9877.15,'-41.0166'-30.7725,"87.1602"-5.125,5.12598 35.8975,10.2549-10.2568,-0.000976563 10.2568,-5.125-5.12793,10.2529-0.000976563,-20.5088 0.000976563,5.12891 4.29297</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13483.1 10123.3,'51.2695'-10.2578,"20.5098"5.12988,-25.6357 0,-0.000976563 0,5.12793-5.12988,-0.000976563 5.12988,5.12695-5.12793,5.12988-0.00195313,-10.2568 5.12988,5.12695 5.12793,0.00195313-10.2568,5.125 15.3848,-0.000976563-5.12793,-15.3779-5.12793,5.12598 5.12793,-0.000976563-5.37891</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15410.8 8292.49,'30.7637'76.9248,"-0.00390625"-25.6416,-5.12305 5.12891,5.125 5.12793,0.000976563-5.12793,-0.000976563-5.12988,0-5.12695,10.2549 10.2559,-10.2549 0,-15.3799-10.2559,5.12598 9.36426</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15292.9 9266.87,'-35.8896'41.0273,"51.2715"5.12695,5.12598 0.000976563,10.2539 35.8975,-15.3799-25.6416,-5.12695 0,-10.2549 10.2588,-10.2549-0.00292969,-10.2539 10.2578,0.000976563 5.12891,-20.5088 20.5127,0.00195313 5.12891,-5.12891-10.2588,0.000976563 0.00292969,-10.2559 25.0215</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16549 8010.44,'10.2539'-41.0259,"35.8906"66.6675,15.3789-5.12939,-15.3809-10.2554,5.12695 0.000488281,15.3828 5.12744,-0.00195313-5.12744,5.12891 10.2544,0 5.13037,-15.3828-10.2573,0 10.2563,10.2539 10.2578,5.12891 5.12744,-15.3828-5.12793,-10.252 5.12793,-0.00195313 10.2568,0 0.000976563,-10.252-0.00195313,-5.13086-5.12695,-10.25 10.2559,5.125 0.000976563,-10.2539-5.12891,-5.12695 5.12793,-5.12695 20.5137,5.12891 5.12793,-5.13086-20.5117,0.00195313 10.2549,-5.12695 0,0 0.000976563,-10.252-5.12891,-0.00390625 5.12891,-5.125 20.5127,-5.12695 0,0-15.3838,-5.12695-5.12988,-5.12695 5.12891,-5.12891 10.2568,0.00195313 5.12793,-10.2539 0,-15.3828 15.3848,0.00195313-5.12793,10.2539-15.3848,-5.12891 5.12891,5.12891 10.2559,0 0,5.125-25.6416,10.2578-15.3857,-5.13281 15.3867,-15.377-0.00195313,20.5078-20.5117,5.12695-0.000976563,-10.2559 0.00195313,10.2578-5.13086,-41.0195 15.3848,0.00195313-25.6396,10.252-0.000976563,-20.5078-51.2832,41.0195 10.2568,-35.8926-20.5127,25.6348-0.000976563,10.2568-10.2568,-5.12891-15.3828,0.000976563-10.2598,10.2529 5.13086,10.2549-20.5146,-0.000976563 4.34668</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15831.2 9518.16,'41.0166'35.8984,"-46.1445"5.12695,-41.0156 0.00195313,5.12891-35.8994,82.0293-46.1543,35.8916 5.12891,-20.5098 5.12695,15.3818-10.2549,15.3809-0.00195313,-0.000976563 5.12988,0.00195313-10.2578,-5.12793 15.3848,-25.6338 10.2568,-0.00195313 0.000976563,-5.12695 35.8975,-5.125-10.2568,-0.00390625 20.5137,-41.0117 20.5137,-5.12891 10.2559,-20.5078 15.3857,-10.2539-10.959</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4546.67 307.699 206,'-1.75195'45.687'130,"-14.3091"9.17502"-78,1.66016-1.19098-17,2.31494-2.80005-9,2.12549-2.74396-13,-6.13818 26.94 2,6.23828-24.817-7,-6.09326 26.972 0,6.13037-30.133-4,-4.26758 15.867 0,2.9248-13.8799 0,2.46973 2.16992-26</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16272.2 9913.04,'-41.0176'25.6416,"-15.3799"5.12891,-15.3789 5.12695,-5.12988 0.000976563,5.12793-15.3857,10.2539-5.12695,10.2549-15.3857,5.12598-10.2568,-10.2549-15.3848,15.3838 0,5.125-15.3848,82.0332 30.7695,30.7607 20.5137,-30.7598-5.12891,10.252-15.8389</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14482.8 11559.2,'46.1436'41.0264,"-20.5098"0.000976563,0.00195313 25.6396,-25.6357 5.12988,-5.12598-20.5137,-5.12793-10.2568,-10.2559 30.7705,5.12988-25.6416,-0.00195313-5.12891,-5.12598 0.000976563,-0.000976563 4.90625</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14852 11343.8,'82.0313'-15.3857,"-10.252"0.000976563,15.3789-10.2568,0.00195313 0,-0.000976563 0,-15.3809 5.12793,-15.3818 0.000976563,-10.252 5.12695,-5.12988 5.12988,10.2568 10.2559,-5.12988 20.5137,-35.8867 25.6406,-35.8896 15.3848,-5.12695-20.5117,-0.000976563 15.3848,-10.2539-0.000976563,-5.12695 10.2559,-5.12598-5.12598,-0.000976563-5.12988,-5.12695 5.12891,0.000976563-10.2568,0-10.2568,5.125-6.03418</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14734.1 11774.6,'41.0146'-5.12793,"20.5098"-10.2568,15.3818-15.3857,5.125-5.12793,-25.6328 15.3857,-5.12891-5.12891,-5.12793 5.12793,5.12988 0,-10.2549 15.3857,5.12695 4.99609</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14452.1 12072.1,'66.6514'0,"-20.5068"-5.12793,30.7598-10.2578,-25.6338 5.12891,10.2539 0,-5.12793 5.12891,-10.2529-10.2578,5.12598 0.000976563,5.12793-0.000976563,-5.12695 0.00195313,5.12598-5.12988,10.2549-10.2559,-5.12695 15.3848,-15.3809-5.31836</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14057.3 12400.3,'41.0166'5.12793,"10.2529"10.2568,15.3818-15.3848,-20.5078 0,0.000976563 0,10.252 0,0-10.2559,10.2549-0.000976563,10.2549 5.12891,-10.2549-0.000976563,-0.00195313-5.12793,10.2559-5.12793,0.000976563-5.12793,-10.2549-0.000976563,-10.2549 5.12891,15.3818 5.12695,5.12793 0.00195313,-20.5098-5.12891,-10.2539 5.12891,10.2559 4.44141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14718.7 12569.5,'-5.12695'41.0264,"-5.12793"5.12793,5.12793-5.12695,10.2539 15.3848,-15.3799 5.12695,-10.2559 10.2568,5.12988-20.5127,-5.13184 5.12891,5.13086-15.5752</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14903.2 12851.6,'41.0166'-20.5127,"10.2529"5.12793,10.2559 5.12793,-15.3828 5.12793,-0.000976563-5.12695,5.12988 5.12793,-10.2549 5.12793,30.7607-5.12793,-15.3799 0,-15.3818-0.518555</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14190.6 12759.3,'-30.7617'41.0254,"-20.5098"15.3867,-15.3799 25.6406,25.6367-20.5117,-10.2568-0.00195313,0.00195313-10.2559,10.2529 0,5.12793-10.2568,-15.3809 15.3848,20.5078-15.3838,102.541-30.7705,-30.7656-10.2568,10.2578 5.12793,10.252 5.12988,5.12793-0.00195313,15.3809 0,5.12793 5.12988,-10.2559 5.12793,-5.12598 5.12793,15.3809 0,10.2539-0.000976563,-5.12598 0.000976563,-5.12793-5.12793,25.6338 10.2559,0.00292969 5.12988,-10.2559-10.2598,5.12598-5.12598,15.3838 5.12793,-5.12891 0.000976563,-20.5078-10.2568,-5.12695 5.12598,15.3818 10.2607,5.12598-5.13379,-30.7607-5.12402,-15.3818 5.12598,-0.000976563 5.12988,5.12891 5.12793,-0.000976563-15.3857,-15.3818 5.12891,10.2549 4.96973</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15872.2 11759.2,'15.3799'-41.0264,"30.7637"30.7686,35.8877-5.12598,-30.7617 5.125,10.2549 0.00390625,5.12891 5.12695,-5.12988 5.12793,5.12793 0,10.2529 10.2559,-15.3809-5.12891,-5.125-5.12695,-0.00195313 10.2588,10.2559-5.13086,-0.00195313 0,-15.3789 5.12988,5.125-0.00195313,0 0,-5.125 20.1484</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3-12-06T10:29:38"/>
    </inkml:context>
    <inkml:brush xml:id="br1">
      <inkml:brushProperty name="width" value="0.013229167" units="cm"/>
      <inkml:brushProperty name="height" value="0.013229167" units="cm"/>
      <inkml:brushProperty name="color" value="#ff0000"/>
      <inkml:brushProperty name="fitToCurve" value="1"/>
    </inkml:brush>
  </inkml:definitions>
  <inkml:trace contextRef="#ctx0" brushRef="#br1">5059.37 256.416 445,'17.7788'44.964'12,"-41.3896"3.45898"9,-9.79639 3.75897-9,-9.65479 8.98303-6,12.5669-16.122-4,6.89355-2.71298-2,3.3125 11.1479 1,73.02-48.1909-26,-10.2471-45.576 23,-62.4009 87.945 20,-7.87988-1.46106-15,-0.733398-1.5199 0,-5.49268 7.45795-2,10.0879 2.84497 0,3.7334-4.39093 0,14.7954-7.61908-5,49.1855-46.874-3,4.85645-20.7159 6,-31.3135 71.7699 9,-37.3184-5.6449-4,-7.40723 14.4959-2,0.996582-8.16095-1,10.8428-1.96606-1,64.6108-58.7019 22,-1.43896-26.675-14,10.6133-9.14301-4,-12.2773 20.4741-37,-4.75586 5.69995-165</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16072.2 11882.3,'-10.2529'46.1543,"-0.00195313"15.3867,-10.2529-0.000976563,-30.7627 25.6406,15.3828-30.7695,5.12402-5.12793,-15.3789 0,5.125 5.12891,5.12988-10.2568,-0.00195313-0.000976563,0 5.12891,-30.7617 20.5137,5.12793-5.12891,20.5088-20.5127,41.0146-5.12891,41.0146-46.1543,5.12793-25.6426,5.12793-5.12793,15.3809-10.2568,0-10.2559,5.12695 0,-10.2539 5.12793,10.2539-5.12891,-5.12695 10.2568,-10.2549 15.3867,0.000976563-0.00195313,25.6348 0,-15.3799 15.3867,-15.3838 5.12695,5.12793-5.12793,10.2559-10.2568,0 25.6416,-5.12891 20.5127,-5.12695-15.3838,5.12891 5.12793,-10.2559 5.12793,20.5078 15.3857,-25.6348 30.7686,-46.1426 0,-10.252-20.5117,-15.3828-0.000976563,-10.2559 10.2559,-15.3789 15.3867,-15.3809-0.000976563,-0.00195313-15.3848,15.3828-15.3848,-5.12695 5.12891,-5.12891-15.3867,0-5.12695,10.2559-0.000976563,-5.12695-0.954102</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16282.4 12518.2,'0'41.0273,"-10.2529"-0.000976563,-20.5107 20.5137,5.12891-20.5137,-10.2539 0,-5.12793 0.000976563,-10.2529-0.000976563,0 5.12891,-10.2568 5.12793,-10.252 0,15.3818-5.12891,-5.12793-5.12793,-30.7617 5.12891,15.3828-10.2568,25.6318-15.3857,0.00195313 0.000976563,5.12598-5.12891,5.12695-5.12891,-15.3809-5.12695,71.7793-46.1543,46.1426 20.5107,-15.3818 10.2588,10.2559-0.000976563,30.7588 5.12891,10.2568 5.12793,25.6348 10.2568,-5.12891 5.12695,-20.5059 15.3867,-10.2539-0.000976563,15.3799 5.12891,-0.000976563 0,-15.3779-5.12891,-15.3838 10.2578,0.00195313 30.7686,5.125-25.6406,-15.3809-15.3857,-20.5059 10.2354</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6041" units="1/cm"/>
          <inkml:channelProperty channel="Y" name="resolution" value="28.36041" units="1/cm"/>
        </inkml:channelProperties>
      </inkml:inkSource>
      <inkml:timestamp xml:id="ts0" timeString="2023-12-06T10:29:38"/>
    </inkml:context>
    <inkml:brush xml:id="br1">
      <inkml:brushProperty name="width" value="0.15875" units="cm"/>
      <inkml:brushProperty name="height" value="0.3175" units="cm"/>
      <inkml:brushProperty name="color" value="#65ff65"/>
      <inkml:brushProperty name="tip" value="rectangle"/>
      <inkml:brushProperty name="rasterOp" value="maskPen"/>
      <inkml:brushProperty name="fitToCurve" value="1"/>
    </inkml:brush>
  </inkml:definitions>
  <inkml:trace contextRef="#ctx0" brushRef="#br1">8679.04 10928.5,'-10.2539'-46.1553,"-15.3809"0.00195313,-30.7627 15.3818,-5.12695 46.1563,15.3818 5.12988,-10.2549 15.3828,-10.2539 5.12891,0 5.12793,5.12695-5.12695,10.2544 5.12695,0 0.000976563,5.12695-5.12793,0-0.00195313,0-10.2549,-20.5078 10.2568,10.2529-0.00195313,15.3818-25.6396,35.8892 25.6406,30.7617 5.12891,15.3813 35.8975,-20.5083-25.6416,5.12744 5.12891,0.000488281-10.2568,-0.000488281-10.2568,41.0156 30.7705,5.12695-5.12891,-35.8887-20.5137,15.3813 0.000976563,10.2529-15.3848,5.12891-10.2578,10.2539-5.12695,15.3789-10.2578,-5.12695 5.12891,0.00195313-15.3857,5.12598-5.12695,35.8887-15.3857,-5.125 0,-20.5088 0,-0.00292969-10.2578,25.6387 15.3877,-0.00195313-5.13086,-25.6338 10.2578,-10.2549 0,15.3818-0.000976563,0 0.000976563,-5.12891 5.12891,-10.2529-0.000976563,5.12793 10.2568,-5.12891 0,-5.125 5.12793,-0.00195313 0.000976563,10.2559-0.000976563,0 0,-25.6367-5.12793,-5.12598 0,5.12695-5.12793,0 5.12793,-15.3809-5.12793,-15.3818 5.12793,25.6357-25.6426,-35.8887-35.8965,-51.2715 5.12695,-35.8887-30.7686,5.12793 30.7686,-5.12793 0.000976563,-5.12598-5.12891,-15.3828 5.12793,-10.2529-5.12695,-10.2549 5.12695,5.12793 10.2568,-51.2695 5.12988,5.12598-0.00195313,15.3809 10.2568,-41.0156-5.12695,-15.3799 10.2559,-0.00195313 0,-5.12695 25.6416,0 0,-25.6328 25.5498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69" name=""/>
        <p:cNvGrpSpPr/>
        <p:nvPr/>
      </p:nvGrpSpPr>
      <p:grpSpPr>
        <a:xfrm>
          <a:off x="0" y="0"/>
          <a:ext cx="0" cy="0"/>
          <a:chOff x="0" y="0"/>
          <a:chExt cx="0" cy="0"/>
        </a:xfrm>
      </p:grpSpPr>
      <p:sp>
        <p:nvSpPr>
          <p:cNvPr id="1049549" name="Rectangle 2"/>
          <p:cNvSpPr>
            <a:spLocks noGrp="1"/>
          </p:cNvSpPr>
          <p:nvPr>
            <p:ph type="hdr" sz="quarter"/>
          </p:nvPr>
        </p:nvSpPr>
        <p:spPr>
          <a:xfrm>
            <a:off x="0" y="0"/>
            <a:ext cx="2970213" cy="457200"/>
          </a:xfrm>
          <a:prstGeom prst="rect">
            <a:avLst/>
          </a:prstGeom>
          <a:noFill/>
          <a:ln w="9525">
            <a:noFill/>
          </a:ln>
        </p:spPr>
        <p:txBody>
          <a:bodyPr wrap="square" lIns="91440" tIns="45720" rIns="91440" bIns="45720" anchor="t"/>
          <a:p>
            <a:pPr lvl="0" fontAlgn="auto">
              <a:spcBef>
                <a:spcPct val="0"/>
              </a:spcBef>
              <a:buClrTx/>
              <a:buSzTx/>
              <a:buFont typeface="Arial" panose="020B0604020202020204" pitchFamily="34" charset="0"/>
            </a:pPr>
            <a:endParaRPr sz="1200" strike="noStrike" noProof="1">
              <a:latin typeface="Times New Roman" panose="02020603050405020304" pitchFamily="65" charset="0"/>
            </a:endParaRPr>
          </a:p>
        </p:txBody>
      </p:sp>
      <p:sp>
        <p:nvSpPr>
          <p:cNvPr id="1049550" name="Rectangle 3"/>
          <p:cNvSpPr>
            <a:spLocks noGrp="1"/>
          </p:cNvSpPr>
          <p:nvPr>
            <p:ph type="dt"/>
          </p:nvPr>
        </p:nvSpPr>
        <p:spPr>
          <a:xfrm>
            <a:off x="3886200" y="0"/>
            <a:ext cx="2971800" cy="457200"/>
          </a:xfrm>
          <a:prstGeom prst="rect">
            <a:avLst/>
          </a:prstGeom>
          <a:noFill/>
          <a:ln w="9525">
            <a:noFill/>
          </a:ln>
        </p:spPr>
        <p:txBody>
          <a:bodyPr wrap="square" lIns="91440" tIns="45720" rIns="91440" bIns="45720" anchor="t"/>
          <a:p>
            <a:pPr lvl="0" algn="r" fontAlgn="auto">
              <a:spcBef>
                <a:spcPct val="0"/>
              </a:spcBef>
              <a:buClrTx/>
              <a:buSzTx/>
              <a:buFont typeface="Arial" panose="020B0604020202020204" pitchFamily="34" charset="0"/>
            </a:pPr>
            <a:endParaRPr sz="1200" strike="noStrike" noProof="1">
              <a:latin typeface="Times New Roman" panose="02020603050405020304" pitchFamily="65" charset="0"/>
            </a:endParaRPr>
          </a:p>
        </p:txBody>
      </p:sp>
      <p:sp>
        <p:nvSpPr>
          <p:cNvPr id="1049551" name="Rectangle 4"/>
          <p:cNvSpPr>
            <a:spLocks noGrp="1" noRot="1" noChangeAspect="1"/>
          </p:cNvSpPr>
          <p:nvPr>
            <p:ph type="sldImg"/>
          </p:nvPr>
        </p:nvSpPr>
        <p:spPr>
          <a:xfrm>
            <a:off x="1143000" y="685800"/>
            <a:ext cx="4572000" cy="3429000"/>
          </a:xfrm>
          <a:prstGeom prst="rect">
            <a:avLst/>
          </a:prstGeom>
          <a:noFill/>
          <a:ln w="9525">
            <a:noFill/>
          </a:ln>
        </p:spPr>
      </p:sp>
      <p:sp>
        <p:nvSpPr>
          <p:cNvPr id="1049552" name="Rectangle 5"/>
          <p:cNvSpPr>
            <a:spLocks noGrp="1"/>
          </p:cNvSpPr>
          <p:nvPr>
            <p:ph type="body" sz="quarter"/>
          </p:nvPr>
        </p:nvSpPr>
        <p:spPr>
          <a:xfrm>
            <a:off x="914400" y="4343400"/>
            <a:ext cx="5029200" cy="4114800"/>
          </a:xfrm>
          <a:prstGeom prst="rect">
            <a:avLst/>
          </a:prstGeom>
          <a:noFill/>
          <a:ln w="9525">
            <a:noFill/>
          </a:ln>
        </p:spPr>
        <p:txBody>
          <a:bodyPr wrap="square" lIns="91440" tIns="45720" rIns="91440" bIns="45720" anchor="ctr" anchorCtr="0"/>
          <a:p>
            <a:pPr lvl="0" defTabSz="914400">
              <a:tabLst>
                <a:tab pos="0" algn="l"/>
              </a:tabLst>
            </a:pPr>
            <a:r>
              <a:rPr lang="zh-CN" altLang="en-US"/>
              <a:t>单击以编辑母版文本样式</a:t>
            </a:r>
            <a:endParaRPr lang="zh-CN" altLang="en-US"/>
          </a:p>
          <a:p>
            <a:pPr lvl="1" indent="0" defTabSz="914400">
              <a:tabLst>
                <a:tab pos="0" algn="l"/>
              </a:tabLst>
            </a:pPr>
            <a:r>
              <a:rPr lang="zh-CN" altLang="en-US"/>
              <a:t>第二级</a:t>
            </a:r>
            <a:endParaRPr lang="zh-CN" altLang="en-US"/>
          </a:p>
          <a:p>
            <a:pPr lvl="2" indent="0" defTabSz="914400">
              <a:tabLst>
                <a:tab pos="0" algn="l"/>
              </a:tabLst>
            </a:pPr>
            <a:r>
              <a:rPr lang="zh-CN" altLang="en-US"/>
              <a:t>第三级</a:t>
            </a:r>
            <a:endParaRPr lang="zh-CN" altLang="en-US"/>
          </a:p>
          <a:p>
            <a:pPr lvl="3" indent="0" defTabSz="914400">
              <a:tabLst>
                <a:tab pos="0" algn="l"/>
              </a:tabLst>
            </a:pPr>
            <a:r>
              <a:rPr lang="zh-CN" altLang="en-US"/>
              <a:t>第四级</a:t>
            </a:r>
            <a:endParaRPr lang="zh-CN" altLang="en-US"/>
          </a:p>
          <a:p>
            <a:pPr lvl="4" indent="0" defTabSz="914400">
              <a:tabLst>
                <a:tab pos="0" algn="l"/>
              </a:tabLst>
            </a:pPr>
            <a:r>
              <a:rPr lang="zh-CN" altLang="en-US"/>
              <a:t>第五级</a:t>
            </a:r>
            <a:endParaRPr lang="zh-CN" altLang="en-US"/>
          </a:p>
        </p:txBody>
      </p:sp>
      <p:sp>
        <p:nvSpPr>
          <p:cNvPr id="1049553" name="Rectangle 6"/>
          <p:cNvSpPr>
            <a:spLocks noGrp="1"/>
          </p:cNvSpPr>
          <p:nvPr>
            <p:ph type="ftr" sz="quarter"/>
          </p:nvPr>
        </p:nvSpPr>
        <p:spPr>
          <a:xfrm>
            <a:off x="0" y="8686800"/>
            <a:ext cx="2970213" cy="457200"/>
          </a:xfrm>
          <a:prstGeom prst="rect">
            <a:avLst/>
          </a:prstGeom>
          <a:noFill/>
          <a:ln w="9525">
            <a:noFill/>
          </a:ln>
        </p:spPr>
        <p:txBody>
          <a:bodyPr wrap="square" lIns="91440" tIns="45720" rIns="91440" bIns="45720" anchor="b"/>
          <a:p>
            <a:pPr lvl="0" fontAlgn="auto">
              <a:spcBef>
                <a:spcPct val="0"/>
              </a:spcBef>
              <a:buClrTx/>
              <a:buSzTx/>
              <a:buFont typeface="Arial" panose="020B0604020202020204" pitchFamily="34" charset="0"/>
            </a:pPr>
            <a:endParaRPr sz="1200" strike="noStrike" noProof="1">
              <a:latin typeface="Times New Roman" panose="02020603050405020304" pitchFamily="65" charset="0"/>
            </a:endParaRPr>
          </a:p>
        </p:txBody>
      </p:sp>
      <p:sp>
        <p:nvSpPr>
          <p:cNvPr id="1049554" name="Rectangle 7"/>
          <p:cNvSpPr>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p>
            <a:pPr lvl="0" algn="r" fontAlgn="auto">
              <a:spcBef>
                <a:spcPct val="0"/>
              </a:spcBef>
              <a:buClrTx/>
              <a:buSzTx/>
              <a:buFont typeface="Arial" panose="020B0604020202020204" pitchFamily="34" charset="0"/>
            </a:pPr>
            <a:fld id="{9A0DB2DC-4C9A-4742-B13C-FB6460FD3503}" type="slidenum">
              <a:rPr lang="zh-CN" altLang="en-US" sz="1200" strike="noStrike" noProof="1">
                <a:latin typeface="Times New Roman" panose="02020603050405020304" pitchFamily="65" charset="0"/>
                <a:ea typeface="+mn-ea"/>
                <a:cs typeface="+mn-cs"/>
              </a:rPr>
            </a:fld>
            <a:endParaRPr lang="zh-CN" altLang="en-US" sz="1200" strike="noStrike" noProof="1">
              <a:latin typeface="Times New Roman" panose="02020603050405020304" pitchFamily="65" charset="0"/>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a:lnSpc>
        <a:spcPct val="100000"/>
      </a:lnSpc>
      <a:spcBef>
        <a:spcPct val="0"/>
      </a:spcBef>
      <a:spcAft>
        <a:spcPct val="0"/>
      </a:spcAft>
      <a:buClr>
        <a:schemeClr val="tx1"/>
      </a:buClr>
      <a:buNone/>
      <a:defRPr sz="1200" b="0" i="0" u="none" kern="1200" baseline="0">
        <a:solidFill>
          <a:schemeClr val="tx1"/>
        </a:solidFill>
        <a:latin typeface="Calibri" panose="020F0502020204030204" pitchFamily="66" charset="0"/>
      </a:defRPr>
    </a:lvl1pPr>
    <a:lvl2pPr marL="457200" lvl="1"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2pPr>
    <a:lvl3pPr marL="914400" lvl="2"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3pPr>
    <a:lvl4pPr marL="1371600" lvl="3"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4pPr>
    <a:lvl5pPr marL="1828800" lvl="4"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5pPr>
    <a:lvl6pPr marL="2286000" lvl="5"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6pPr>
    <a:lvl7pPr marL="2743200" lvl="6"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7pPr>
    <a:lvl8pPr marL="3200400" lvl="7"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8pPr>
    <a:lvl9pPr marL="3657600" lvl="8" indent="0" algn="l" defTabSz="914400">
      <a:lnSpc>
        <a:spcPct val="100000"/>
      </a:lnSpc>
      <a:spcBef>
        <a:spcPct val="0"/>
      </a:spcBef>
      <a:spcAft>
        <a:spcPct val="0"/>
      </a:spcAft>
      <a:buClr>
        <a:schemeClr val="tx1"/>
      </a:buClr>
      <a:buSzTx/>
      <a:buFontTx/>
      <a:buNone/>
      <a:defRPr sz="1200" b="0" i="0" u="none" kern="1200" baseline="0">
        <a:solidFill>
          <a:schemeClr val="tx1"/>
        </a:solidFill>
        <a:latin typeface="Calibri" panose="020F0502020204030204" pitchFamily="6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43" name=""/>
        <p:cNvGrpSpPr/>
        <p:nvPr/>
      </p:nvGrpSpPr>
      <p:grpSpPr>
        <a:xfrm>
          <a:off x="0" y="0"/>
          <a:ext cx="0" cy="0"/>
          <a:chOff x="0" y="0"/>
          <a:chExt cx="0" cy="0"/>
        </a:xfrm>
      </p:grpSpPr>
      <p:sp>
        <p:nvSpPr>
          <p:cNvPr id="1048808" name="Rectangle 7"/>
          <p:cNvSpPr txBox="1"/>
          <p:nvPr/>
        </p:nvSpPr>
        <p:spPr>
          <a:xfrm>
            <a:off x="3886200" y="8686800"/>
            <a:ext cx="2971800" cy="457200"/>
          </a:xfrm>
          <a:prstGeom prst="rect">
            <a:avLst/>
          </a:prstGeom>
          <a:noFill/>
          <a:ln w="9525">
            <a:noFill/>
          </a:ln>
        </p:spPr>
        <p:txBody>
          <a:bodyPr wrap="square" lIns="91440" tIns="45720" rIns="91440" bIns="45720" anchor="b" anchorCtr="0"/>
          <a:p>
            <a:pPr lvl="0" algn="r">
              <a:buClrTx/>
            </a:pPr>
            <a:fld id="{9A0DB2DC-4C9A-4742-B13C-FB6460FD3503}" type="slidenum">
              <a:rPr lang="zh-CN" altLang="en-US">
                <a:latin typeface="Arial" panose="020B0604020202020204" pitchFamily="34" charset="0"/>
                <a:ea typeface="宋体" panose="02010600030101010101" pitchFamily="2" charset="-122"/>
              </a:rPr>
            </a:fld>
            <a:endParaRPr lang="zh-CN" altLang="en-US">
              <a:latin typeface="Arial" panose="020B0604020202020204" pitchFamily="34" charset="0"/>
              <a:ea typeface="宋体" panose="02010600030101010101" pitchFamily="2" charset="-122"/>
            </a:endParaRPr>
          </a:p>
        </p:txBody>
      </p:sp>
      <p:sp>
        <p:nvSpPr>
          <p:cNvPr id="1048809" name="Rectangle 2"/>
          <p:cNvSpPr>
            <a:spLocks noGrp="1" noRot="1" noChangeAspect="1"/>
          </p:cNvSpPr>
          <p:nvPr>
            <p:ph type="sldImg"/>
          </p:nvPr>
        </p:nvSpPr>
        <p:spPr/>
      </p:sp>
      <p:sp>
        <p:nvSpPr>
          <p:cNvPr id="1048810" name="Rectangle 3"/>
          <p:cNvSpPr>
            <a:spLocks noGrp="1"/>
          </p:cNvSpPr>
          <p:nvPr>
            <p:ph type="body"/>
          </p:nvPr>
        </p:nvSpPr>
        <p:spPr/>
        <p:txBody>
          <a:bodyPr wrap="square" lIns="91440" tIns="45720" rIns="91440" bIns="45720" anchor="t" anchorCtr="0"/>
          <a:p>
            <a:pPr lvl="0">
              <a:buClrTx/>
            </a:pPr>
            <a:r>
              <a:rPr lang="zh-CN" altLang="en-US">
                <a:cs typeface="Arial" panose="020B0604020202020204" pitchFamily="34" charset="0"/>
              </a:rPr>
              <a:t>基尔霍夫定律又称为克希荷夫定律，包含基尔霍夫电流定律（缩写为</a:t>
            </a:r>
            <a:r>
              <a:rPr lang="en-US" altLang="zh-CN"/>
              <a:t>KCL)</a:t>
            </a:r>
            <a:r>
              <a:rPr lang="zh-CN" altLang="en-US">
                <a:cs typeface="Arial" panose="020B0604020202020204" pitchFamily="34" charset="0"/>
              </a:rPr>
              <a:t>和基尔霍夫电压定律</a:t>
            </a:r>
            <a:r>
              <a:rPr lang="en-US" altLang="zh-CN"/>
              <a:t>(</a:t>
            </a:r>
            <a:r>
              <a:rPr lang="zh-CN" altLang="en-US">
                <a:cs typeface="Arial" panose="020B0604020202020204" pitchFamily="34" charset="0"/>
              </a:rPr>
              <a:t>缩写为</a:t>
            </a:r>
            <a:r>
              <a:rPr lang="en-US" altLang="zh-CN"/>
              <a:t>KVL)</a:t>
            </a:r>
            <a:r>
              <a:rPr lang="zh-CN" altLang="en-US">
                <a:cs typeface="Arial" panose="020B0604020202020204" pitchFamily="34" charset="0"/>
              </a:rPr>
              <a:t>。大陆：基尔霍夫定律；香港：基爾霍夫定律；台灣：克希荷夫定律；马新：基尔霍夫定律 。</a:t>
            </a:r>
            <a:endParaRPr lang="zh-CN" altLang="en-US">
              <a:ea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434" name=""/>
        <p:cNvGrpSpPr/>
        <p:nvPr/>
      </p:nvGrpSpPr>
      <p:grpSpPr>
        <a:xfrm>
          <a:off x="0" y="0"/>
          <a:ext cx="0" cy="0"/>
          <a:chOff x="0" y="0"/>
          <a:chExt cx="0" cy="0"/>
        </a:xfrm>
      </p:grpSpPr>
      <p:sp>
        <p:nvSpPr>
          <p:cNvPr id="1049481"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482"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439" name=""/>
        <p:cNvGrpSpPr/>
        <p:nvPr/>
      </p:nvGrpSpPr>
      <p:grpSpPr>
        <a:xfrm>
          <a:off x="0" y="0"/>
          <a:ext cx="0" cy="0"/>
          <a:chOff x="0" y="0"/>
          <a:chExt cx="0" cy="0"/>
        </a:xfrm>
      </p:grpSpPr>
      <p:sp>
        <p:nvSpPr>
          <p:cNvPr id="1049491"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92"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69" name=""/>
        <p:cNvGrpSpPr/>
        <p:nvPr/>
      </p:nvGrpSpPr>
      <p:grpSpPr>
        <a:xfrm>
          <a:off x="0" y="0"/>
          <a:ext cx="0" cy="0"/>
          <a:chOff x="0" y="0"/>
          <a:chExt cx="0" cy="0"/>
        </a:xfrm>
      </p:grpSpPr>
      <p:sp>
        <p:nvSpPr>
          <p:cNvPr id="1049369"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370"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6" name=""/>
        <p:cNvGrpSpPr/>
        <p:nvPr/>
      </p:nvGrpSpPr>
      <p:grpSpPr>
        <a:xfrm>
          <a:off x="0" y="0"/>
          <a:ext cx="0" cy="0"/>
          <a:chOff x="0" y="0"/>
          <a:chExt cx="0" cy="0"/>
        </a:xfrm>
      </p:grpSpPr>
      <p:sp>
        <p:nvSpPr>
          <p:cNvPr id="104936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65"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371" name=""/>
        <p:cNvGrpSpPr/>
        <p:nvPr/>
      </p:nvGrpSpPr>
      <p:grpSpPr>
        <a:xfrm>
          <a:off x="0" y="0"/>
          <a:ext cx="0" cy="0"/>
          <a:chOff x="0" y="0"/>
          <a:chExt cx="0" cy="0"/>
        </a:xfrm>
      </p:grpSpPr>
      <p:sp>
        <p:nvSpPr>
          <p:cNvPr id="1049372"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373"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372" name=""/>
        <p:cNvGrpSpPr/>
        <p:nvPr/>
      </p:nvGrpSpPr>
      <p:grpSpPr>
        <a:xfrm>
          <a:off x="0" y="0"/>
          <a:ext cx="0" cy="0"/>
          <a:chOff x="0" y="0"/>
          <a:chExt cx="0" cy="0"/>
        </a:xfrm>
      </p:grpSpPr>
      <p:sp>
        <p:nvSpPr>
          <p:cNvPr id="104937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75"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76"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362" name=""/>
        <p:cNvGrpSpPr/>
        <p:nvPr/>
      </p:nvGrpSpPr>
      <p:grpSpPr>
        <a:xfrm>
          <a:off x="0" y="0"/>
          <a:ext cx="0" cy="0"/>
          <a:chOff x="0" y="0"/>
          <a:chExt cx="0" cy="0"/>
        </a:xfrm>
      </p:grpSpPr>
      <p:sp>
        <p:nvSpPr>
          <p:cNvPr id="1049352"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353"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354"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5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356"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370" name=""/>
        <p:cNvGrpSpPr/>
        <p:nvPr/>
      </p:nvGrpSpPr>
      <p:grpSpPr>
        <a:xfrm>
          <a:off x="0" y="0"/>
          <a:ext cx="0" cy="0"/>
          <a:chOff x="0" y="0"/>
          <a:chExt cx="0" cy="0"/>
        </a:xfrm>
      </p:grpSpPr>
      <p:sp>
        <p:nvSpPr>
          <p:cNvPr id="1049371"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367" name=""/>
        <p:cNvGrpSpPr/>
        <p:nvPr/>
      </p:nvGrpSpPr>
      <p:grpSpPr>
        <a:xfrm>
          <a:off x="0" y="0"/>
          <a:ext cx="0" cy="0"/>
          <a:chOff x="0" y="0"/>
          <a:chExt cx="0" cy="0"/>
        </a:xfrm>
      </p:grpSpPr>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365" name=""/>
        <p:cNvGrpSpPr/>
        <p:nvPr/>
      </p:nvGrpSpPr>
      <p:grpSpPr>
        <a:xfrm>
          <a:off x="0" y="0"/>
          <a:ext cx="0" cy="0"/>
          <a:chOff x="0" y="0"/>
          <a:chExt cx="0" cy="0"/>
        </a:xfrm>
      </p:grpSpPr>
      <p:sp>
        <p:nvSpPr>
          <p:cNvPr id="1049361"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362"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63"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368" name=""/>
        <p:cNvGrpSpPr/>
        <p:nvPr/>
      </p:nvGrpSpPr>
      <p:grpSpPr>
        <a:xfrm>
          <a:off x="0" y="0"/>
          <a:ext cx="0" cy="0"/>
          <a:chOff x="0" y="0"/>
          <a:chExt cx="0" cy="0"/>
        </a:xfrm>
      </p:grpSpPr>
      <p:sp>
        <p:nvSpPr>
          <p:cNvPr id="1049366"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367"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368"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363" name=""/>
        <p:cNvGrpSpPr/>
        <p:nvPr/>
      </p:nvGrpSpPr>
      <p:grpSpPr>
        <a:xfrm>
          <a:off x="0" y="0"/>
          <a:ext cx="0" cy="0"/>
          <a:chOff x="0" y="0"/>
          <a:chExt cx="0" cy="0"/>
        </a:xfrm>
      </p:grpSpPr>
      <p:sp>
        <p:nvSpPr>
          <p:cNvPr id="1049357"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58"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436" name=""/>
        <p:cNvGrpSpPr/>
        <p:nvPr/>
      </p:nvGrpSpPr>
      <p:grpSpPr>
        <a:xfrm>
          <a:off x="0" y="0"/>
          <a:ext cx="0" cy="0"/>
          <a:chOff x="0" y="0"/>
          <a:chExt cx="0" cy="0"/>
        </a:xfrm>
      </p:grpSpPr>
      <p:sp>
        <p:nvSpPr>
          <p:cNvPr id="1049484"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485"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364" name=""/>
        <p:cNvGrpSpPr/>
        <p:nvPr/>
      </p:nvGrpSpPr>
      <p:grpSpPr>
        <a:xfrm>
          <a:off x="0" y="0"/>
          <a:ext cx="0" cy="0"/>
          <a:chOff x="0" y="0"/>
          <a:chExt cx="0" cy="0"/>
        </a:xfrm>
      </p:grpSpPr>
      <p:sp>
        <p:nvSpPr>
          <p:cNvPr id="1049359"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360"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33" name=""/>
        <p:cNvGrpSpPr/>
        <p:nvPr/>
      </p:nvGrpSpPr>
      <p:grpSpPr>
        <a:xfrm>
          <a:off x="0" y="0"/>
          <a:ext cx="0" cy="0"/>
          <a:chOff x="0" y="0"/>
          <a:chExt cx="0" cy="0"/>
        </a:xfrm>
      </p:grpSpPr>
      <p:sp>
        <p:nvSpPr>
          <p:cNvPr id="1049113"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114"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34" name=""/>
        <p:cNvGrpSpPr/>
        <p:nvPr/>
      </p:nvGrpSpPr>
      <p:grpSpPr>
        <a:xfrm>
          <a:off x="0" y="0"/>
          <a:ext cx="0" cy="0"/>
          <a:chOff x="0" y="0"/>
          <a:chExt cx="0" cy="0"/>
        </a:xfrm>
      </p:grpSpPr>
      <p:sp>
        <p:nvSpPr>
          <p:cNvPr id="1049115"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16"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39" name=""/>
        <p:cNvGrpSpPr/>
        <p:nvPr/>
      </p:nvGrpSpPr>
      <p:grpSpPr>
        <a:xfrm>
          <a:off x="0" y="0"/>
          <a:ext cx="0" cy="0"/>
          <a:chOff x="0" y="0"/>
          <a:chExt cx="0" cy="0"/>
        </a:xfrm>
      </p:grpSpPr>
      <p:sp>
        <p:nvSpPr>
          <p:cNvPr id="1049127"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128"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38" name=""/>
        <p:cNvGrpSpPr/>
        <p:nvPr/>
      </p:nvGrpSpPr>
      <p:grpSpPr>
        <a:xfrm>
          <a:off x="0" y="0"/>
          <a:ext cx="0" cy="0"/>
          <a:chOff x="0" y="0"/>
          <a:chExt cx="0" cy="0"/>
        </a:xfrm>
      </p:grpSpPr>
      <p:sp>
        <p:nvSpPr>
          <p:cNvPr id="104912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25"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26"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40" name=""/>
        <p:cNvGrpSpPr/>
        <p:nvPr/>
      </p:nvGrpSpPr>
      <p:grpSpPr>
        <a:xfrm>
          <a:off x="0" y="0"/>
          <a:ext cx="0" cy="0"/>
          <a:chOff x="0" y="0"/>
          <a:chExt cx="0" cy="0"/>
        </a:xfrm>
      </p:grpSpPr>
      <p:sp>
        <p:nvSpPr>
          <p:cNvPr id="1049129"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130"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131"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32"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133"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32" name=""/>
        <p:cNvGrpSpPr/>
        <p:nvPr/>
      </p:nvGrpSpPr>
      <p:grpSpPr>
        <a:xfrm>
          <a:off x="0" y="0"/>
          <a:ext cx="0" cy="0"/>
          <a:chOff x="0" y="0"/>
          <a:chExt cx="0" cy="0"/>
        </a:xfrm>
      </p:grpSpPr>
      <p:sp>
        <p:nvSpPr>
          <p:cNvPr id="1049112"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242" name=""/>
        <p:cNvGrpSpPr/>
        <p:nvPr/>
      </p:nvGrpSpPr>
      <p:grpSpPr>
        <a:xfrm>
          <a:off x="0" y="0"/>
          <a:ext cx="0" cy="0"/>
          <a:chOff x="0" y="0"/>
          <a:chExt cx="0" cy="0"/>
        </a:xfrm>
      </p:grpSpPr>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41" name=""/>
        <p:cNvGrpSpPr/>
        <p:nvPr/>
      </p:nvGrpSpPr>
      <p:grpSpPr>
        <a:xfrm>
          <a:off x="0" y="0"/>
          <a:ext cx="0" cy="0"/>
          <a:chOff x="0" y="0"/>
          <a:chExt cx="0" cy="0"/>
        </a:xfrm>
      </p:grpSpPr>
      <p:sp>
        <p:nvSpPr>
          <p:cNvPr id="1049134"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35"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36"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36" name=""/>
        <p:cNvGrpSpPr/>
        <p:nvPr/>
      </p:nvGrpSpPr>
      <p:grpSpPr>
        <a:xfrm>
          <a:off x="0" y="0"/>
          <a:ext cx="0" cy="0"/>
          <a:chOff x="0" y="0"/>
          <a:chExt cx="0" cy="0"/>
        </a:xfrm>
      </p:grpSpPr>
      <p:sp>
        <p:nvSpPr>
          <p:cNvPr id="1049119"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20"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121"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58" name=""/>
        <p:cNvGrpSpPr/>
        <p:nvPr/>
      </p:nvGrpSpPr>
      <p:grpSpPr>
        <a:xfrm>
          <a:off x="0" y="0"/>
          <a:ext cx="0" cy="0"/>
          <a:chOff x="0" y="0"/>
          <a:chExt cx="0" cy="0"/>
        </a:xfrm>
      </p:grpSpPr>
      <p:sp>
        <p:nvSpPr>
          <p:cNvPr id="1049157"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158"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37" name=""/>
        <p:cNvGrpSpPr/>
        <p:nvPr/>
      </p:nvGrpSpPr>
      <p:grpSpPr>
        <a:xfrm>
          <a:off x="0" y="0"/>
          <a:ext cx="0" cy="0"/>
          <a:chOff x="0" y="0"/>
          <a:chExt cx="0" cy="0"/>
        </a:xfrm>
      </p:grpSpPr>
      <p:sp>
        <p:nvSpPr>
          <p:cNvPr id="1049122"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23"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35" name=""/>
        <p:cNvGrpSpPr/>
        <p:nvPr/>
      </p:nvGrpSpPr>
      <p:grpSpPr>
        <a:xfrm>
          <a:off x="0" y="0"/>
          <a:ext cx="0" cy="0"/>
          <a:chOff x="0" y="0"/>
          <a:chExt cx="0" cy="0"/>
        </a:xfrm>
      </p:grpSpPr>
      <p:sp>
        <p:nvSpPr>
          <p:cNvPr id="1049117"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118"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41" name=""/>
        <p:cNvGrpSpPr/>
        <p:nvPr/>
      </p:nvGrpSpPr>
      <p:grpSpPr>
        <a:xfrm>
          <a:off x="0" y="0"/>
          <a:ext cx="0" cy="0"/>
          <a:chOff x="0" y="0"/>
          <a:chExt cx="0" cy="0"/>
        </a:xfrm>
      </p:grpSpPr>
      <p:sp>
        <p:nvSpPr>
          <p:cNvPr id="1049312"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31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42" name=""/>
        <p:cNvGrpSpPr/>
        <p:nvPr/>
      </p:nvGrpSpPr>
      <p:grpSpPr>
        <a:xfrm>
          <a:off x="0" y="0"/>
          <a:ext cx="0" cy="0"/>
          <a:chOff x="0" y="0"/>
          <a:chExt cx="0" cy="0"/>
        </a:xfrm>
      </p:grpSpPr>
      <p:sp>
        <p:nvSpPr>
          <p:cNvPr id="104931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15"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340" name=""/>
        <p:cNvGrpSpPr/>
        <p:nvPr/>
      </p:nvGrpSpPr>
      <p:grpSpPr>
        <a:xfrm>
          <a:off x="0" y="0"/>
          <a:ext cx="0" cy="0"/>
          <a:chOff x="0" y="0"/>
          <a:chExt cx="0" cy="0"/>
        </a:xfrm>
      </p:grpSpPr>
      <p:sp>
        <p:nvSpPr>
          <p:cNvPr id="1049310"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311"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344" name=""/>
        <p:cNvGrpSpPr/>
        <p:nvPr/>
      </p:nvGrpSpPr>
      <p:grpSpPr>
        <a:xfrm>
          <a:off x="0" y="0"/>
          <a:ext cx="0" cy="0"/>
          <a:chOff x="0" y="0"/>
          <a:chExt cx="0" cy="0"/>
        </a:xfrm>
      </p:grpSpPr>
      <p:sp>
        <p:nvSpPr>
          <p:cNvPr id="1049318"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19"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20"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345" name=""/>
        <p:cNvGrpSpPr/>
        <p:nvPr/>
      </p:nvGrpSpPr>
      <p:grpSpPr>
        <a:xfrm>
          <a:off x="0" y="0"/>
          <a:ext cx="0" cy="0"/>
          <a:chOff x="0" y="0"/>
          <a:chExt cx="0" cy="0"/>
        </a:xfrm>
      </p:grpSpPr>
      <p:sp>
        <p:nvSpPr>
          <p:cNvPr id="1049321"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322"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323"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24"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325"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339" name=""/>
        <p:cNvGrpSpPr/>
        <p:nvPr/>
      </p:nvGrpSpPr>
      <p:grpSpPr>
        <a:xfrm>
          <a:off x="0" y="0"/>
          <a:ext cx="0" cy="0"/>
          <a:chOff x="0" y="0"/>
          <a:chExt cx="0" cy="0"/>
        </a:xfrm>
      </p:grpSpPr>
      <p:sp>
        <p:nvSpPr>
          <p:cNvPr id="1049309"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338" name=""/>
        <p:cNvGrpSpPr/>
        <p:nvPr/>
      </p:nvGrpSpPr>
      <p:grpSpPr>
        <a:xfrm>
          <a:off x="0" y="0"/>
          <a:ext cx="0" cy="0"/>
          <a:chOff x="0" y="0"/>
          <a:chExt cx="0" cy="0"/>
        </a:xfrm>
      </p:grpSpPr>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347" name=""/>
        <p:cNvGrpSpPr/>
        <p:nvPr/>
      </p:nvGrpSpPr>
      <p:grpSpPr>
        <a:xfrm>
          <a:off x="0" y="0"/>
          <a:ext cx="0" cy="0"/>
          <a:chOff x="0" y="0"/>
          <a:chExt cx="0" cy="0"/>
        </a:xfrm>
      </p:grpSpPr>
      <p:sp>
        <p:nvSpPr>
          <p:cNvPr id="1049328"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329"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330"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57" name=""/>
        <p:cNvGrpSpPr/>
        <p:nvPr/>
      </p:nvGrpSpPr>
      <p:grpSpPr>
        <a:xfrm>
          <a:off x="0" y="0"/>
          <a:ext cx="0" cy="0"/>
          <a:chOff x="0" y="0"/>
          <a:chExt cx="0" cy="0"/>
        </a:xfrm>
      </p:grpSpPr>
      <p:sp>
        <p:nvSpPr>
          <p:cNvPr id="1049155"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56"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348" name=""/>
        <p:cNvGrpSpPr/>
        <p:nvPr/>
      </p:nvGrpSpPr>
      <p:grpSpPr>
        <a:xfrm>
          <a:off x="0" y="0"/>
          <a:ext cx="0" cy="0"/>
          <a:chOff x="0" y="0"/>
          <a:chExt cx="0" cy="0"/>
        </a:xfrm>
      </p:grpSpPr>
      <p:sp>
        <p:nvSpPr>
          <p:cNvPr id="1049331"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332"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333"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346" name=""/>
        <p:cNvGrpSpPr/>
        <p:nvPr/>
      </p:nvGrpSpPr>
      <p:grpSpPr>
        <a:xfrm>
          <a:off x="0" y="0"/>
          <a:ext cx="0" cy="0"/>
          <a:chOff x="0" y="0"/>
          <a:chExt cx="0" cy="0"/>
        </a:xfrm>
      </p:grpSpPr>
      <p:sp>
        <p:nvSpPr>
          <p:cNvPr id="104932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327"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343" name=""/>
        <p:cNvGrpSpPr/>
        <p:nvPr/>
      </p:nvGrpSpPr>
      <p:grpSpPr>
        <a:xfrm>
          <a:off x="0" y="0"/>
          <a:ext cx="0" cy="0"/>
          <a:chOff x="0" y="0"/>
          <a:chExt cx="0" cy="0"/>
        </a:xfrm>
      </p:grpSpPr>
      <p:sp>
        <p:nvSpPr>
          <p:cNvPr id="1049316"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317"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15" name=""/>
        <p:cNvGrpSpPr/>
        <p:nvPr/>
      </p:nvGrpSpPr>
      <p:grpSpPr>
        <a:xfrm>
          <a:off x="0" y="0"/>
          <a:ext cx="0" cy="0"/>
          <a:chOff x="0" y="0"/>
          <a:chExt cx="0" cy="0"/>
        </a:xfrm>
      </p:grpSpPr>
      <p:sp>
        <p:nvSpPr>
          <p:cNvPr id="1049085"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086"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11" name=""/>
        <p:cNvGrpSpPr/>
        <p:nvPr/>
      </p:nvGrpSpPr>
      <p:grpSpPr>
        <a:xfrm>
          <a:off x="0" y="0"/>
          <a:ext cx="0" cy="0"/>
          <a:chOff x="0" y="0"/>
          <a:chExt cx="0" cy="0"/>
        </a:xfrm>
      </p:grpSpPr>
      <p:sp>
        <p:nvSpPr>
          <p:cNvPr id="104907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75"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10" name=""/>
        <p:cNvGrpSpPr/>
        <p:nvPr/>
      </p:nvGrpSpPr>
      <p:grpSpPr>
        <a:xfrm>
          <a:off x="0" y="0"/>
          <a:ext cx="0" cy="0"/>
          <a:chOff x="0" y="0"/>
          <a:chExt cx="0" cy="0"/>
        </a:xfrm>
      </p:grpSpPr>
      <p:sp>
        <p:nvSpPr>
          <p:cNvPr id="1049072"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073"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12" name=""/>
        <p:cNvGrpSpPr/>
        <p:nvPr/>
      </p:nvGrpSpPr>
      <p:grpSpPr>
        <a:xfrm>
          <a:off x="0" y="0"/>
          <a:ext cx="0" cy="0"/>
          <a:chOff x="0" y="0"/>
          <a:chExt cx="0" cy="0"/>
        </a:xfrm>
      </p:grpSpPr>
      <p:sp>
        <p:nvSpPr>
          <p:cNvPr id="104907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77"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78"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14" name=""/>
        <p:cNvGrpSpPr/>
        <p:nvPr/>
      </p:nvGrpSpPr>
      <p:grpSpPr>
        <a:xfrm>
          <a:off x="0" y="0"/>
          <a:ext cx="0" cy="0"/>
          <a:chOff x="0" y="0"/>
          <a:chExt cx="0" cy="0"/>
        </a:xfrm>
      </p:grpSpPr>
      <p:sp>
        <p:nvSpPr>
          <p:cNvPr id="1049080"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081"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082"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83"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084"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13" name=""/>
        <p:cNvGrpSpPr/>
        <p:nvPr/>
      </p:nvGrpSpPr>
      <p:grpSpPr>
        <a:xfrm>
          <a:off x="0" y="0"/>
          <a:ext cx="0" cy="0"/>
          <a:chOff x="0" y="0"/>
          <a:chExt cx="0" cy="0"/>
        </a:xfrm>
      </p:grpSpPr>
      <p:sp>
        <p:nvSpPr>
          <p:cNvPr id="1049079"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34"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63" name=""/>
        <p:cNvGrpSpPr/>
        <p:nvPr/>
      </p:nvGrpSpPr>
      <p:grpSpPr>
        <a:xfrm>
          <a:off x="0" y="0"/>
          <a:ext cx="0" cy="0"/>
          <a:chOff x="0" y="0"/>
          <a:chExt cx="0" cy="0"/>
        </a:xfrm>
      </p:grpSpPr>
      <p:sp>
        <p:nvSpPr>
          <p:cNvPr id="1049169"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170"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16" name=""/>
        <p:cNvGrpSpPr/>
        <p:nvPr/>
      </p:nvGrpSpPr>
      <p:grpSpPr>
        <a:xfrm>
          <a:off x="0" y="0"/>
          <a:ext cx="0" cy="0"/>
          <a:chOff x="0" y="0"/>
          <a:chExt cx="0" cy="0"/>
        </a:xfrm>
      </p:grpSpPr>
      <p:sp>
        <p:nvSpPr>
          <p:cNvPr id="1049087"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088"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89"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09" name=""/>
        <p:cNvGrpSpPr/>
        <p:nvPr/>
      </p:nvGrpSpPr>
      <p:grpSpPr>
        <a:xfrm>
          <a:off x="0" y="0"/>
          <a:ext cx="0" cy="0"/>
          <a:chOff x="0" y="0"/>
          <a:chExt cx="0" cy="0"/>
        </a:xfrm>
      </p:grpSpPr>
      <p:sp>
        <p:nvSpPr>
          <p:cNvPr id="1049069"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070"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071"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17" name=""/>
        <p:cNvGrpSpPr/>
        <p:nvPr/>
      </p:nvGrpSpPr>
      <p:grpSpPr>
        <a:xfrm>
          <a:off x="0" y="0"/>
          <a:ext cx="0" cy="0"/>
          <a:chOff x="0" y="0"/>
          <a:chExt cx="0" cy="0"/>
        </a:xfrm>
      </p:grpSpPr>
      <p:sp>
        <p:nvSpPr>
          <p:cNvPr id="1049090"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91"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18" name=""/>
        <p:cNvGrpSpPr/>
        <p:nvPr/>
      </p:nvGrpSpPr>
      <p:grpSpPr>
        <a:xfrm>
          <a:off x="0" y="0"/>
          <a:ext cx="0" cy="0"/>
          <a:chOff x="0" y="0"/>
          <a:chExt cx="0" cy="0"/>
        </a:xfrm>
      </p:grpSpPr>
      <p:sp>
        <p:nvSpPr>
          <p:cNvPr id="1049092"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093"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62" name=""/>
        <p:cNvGrpSpPr/>
        <p:nvPr/>
      </p:nvGrpSpPr>
      <p:grpSpPr>
        <a:xfrm>
          <a:off x="0" y="0"/>
          <a:ext cx="0" cy="0"/>
          <a:chOff x="0" y="0"/>
          <a:chExt cx="0" cy="0"/>
        </a:xfrm>
      </p:grpSpPr>
      <p:sp>
        <p:nvSpPr>
          <p:cNvPr id="104916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67"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68"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66" name=""/>
        <p:cNvGrpSpPr/>
        <p:nvPr/>
      </p:nvGrpSpPr>
      <p:grpSpPr>
        <a:xfrm>
          <a:off x="0" y="0"/>
          <a:ext cx="0" cy="0"/>
          <a:chOff x="0" y="0"/>
          <a:chExt cx="0" cy="0"/>
        </a:xfrm>
      </p:grpSpPr>
      <p:sp>
        <p:nvSpPr>
          <p:cNvPr id="1049175"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176"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177"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78"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179"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65" name=""/>
        <p:cNvGrpSpPr/>
        <p:nvPr/>
      </p:nvGrpSpPr>
      <p:grpSpPr>
        <a:xfrm>
          <a:off x="0" y="0"/>
          <a:ext cx="0" cy="0"/>
          <a:chOff x="0" y="0"/>
          <a:chExt cx="0" cy="0"/>
        </a:xfrm>
      </p:grpSpPr>
      <p:sp>
        <p:nvSpPr>
          <p:cNvPr id="1049174"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256" name=""/>
        <p:cNvGrpSpPr/>
        <p:nvPr/>
      </p:nvGrpSpPr>
      <p:grpSpPr>
        <a:xfrm>
          <a:off x="0" y="0"/>
          <a:ext cx="0" cy="0"/>
          <a:chOff x="0" y="0"/>
          <a:chExt cx="0" cy="0"/>
        </a:xfrm>
      </p:grpSpPr>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64" name=""/>
        <p:cNvGrpSpPr/>
        <p:nvPr/>
      </p:nvGrpSpPr>
      <p:grpSpPr>
        <a:xfrm>
          <a:off x="0" y="0"/>
          <a:ext cx="0" cy="0"/>
          <a:chOff x="0" y="0"/>
          <a:chExt cx="0" cy="0"/>
        </a:xfrm>
      </p:grpSpPr>
      <p:sp>
        <p:nvSpPr>
          <p:cNvPr id="1049171"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72"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73"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437" name=""/>
        <p:cNvGrpSpPr/>
        <p:nvPr/>
      </p:nvGrpSpPr>
      <p:grpSpPr>
        <a:xfrm>
          <a:off x="0" y="0"/>
          <a:ext cx="0" cy="0"/>
          <a:chOff x="0" y="0"/>
          <a:chExt cx="0" cy="0"/>
        </a:xfrm>
      </p:grpSpPr>
      <p:sp>
        <p:nvSpPr>
          <p:cNvPr id="104948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87"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59" name=""/>
        <p:cNvGrpSpPr/>
        <p:nvPr/>
      </p:nvGrpSpPr>
      <p:grpSpPr>
        <a:xfrm>
          <a:off x="0" y="0"/>
          <a:ext cx="0" cy="0"/>
          <a:chOff x="0" y="0"/>
          <a:chExt cx="0" cy="0"/>
        </a:xfrm>
      </p:grpSpPr>
      <p:sp>
        <p:nvSpPr>
          <p:cNvPr id="1049159"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60"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161"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60" name=""/>
        <p:cNvGrpSpPr/>
        <p:nvPr/>
      </p:nvGrpSpPr>
      <p:grpSpPr>
        <a:xfrm>
          <a:off x="0" y="0"/>
          <a:ext cx="0" cy="0"/>
          <a:chOff x="0" y="0"/>
          <a:chExt cx="0" cy="0"/>
        </a:xfrm>
      </p:grpSpPr>
      <p:sp>
        <p:nvSpPr>
          <p:cNvPr id="1049162"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63"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61" name=""/>
        <p:cNvGrpSpPr/>
        <p:nvPr/>
      </p:nvGrpSpPr>
      <p:grpSpPr>
        <a:xfrm>
          <a:off x="0" y="0"/>
          <a:ext cx="0" cy="0"/>
          <a:chOff x="0" y="0"/>
          <a:chExt cx="0" cy="0"/>
        </a:xfrm>
      </p:grpSpPr>
      <p:sp>
        <p:nvSpPr>
          <p:cNvPr id="1049164"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165"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462" name=""/>
        <p:cNvGrpSpPr/>
        <p:nvPr/>
      </p:nvGrpSpPr>
      <p:grpSpPr>
        <a:xfrm>
          <a:off x="0" y="0"/>
          <a:ext cx="0" cy="0"/>
          <a:chOff x="0" y="0"/>
          <a:chExt cx="0" cy="0"/>
        </a:xfrm>
      </p:grpSpPr>
      <p:sp>
        <p:nvSpPr>
          <p:cNvPr id="1049533"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534"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459" name=""/>
        <p:cNvGrpSpPr/>
        <p:nvPr/>
      </p:nvGrpSpPr>
      <p:grpSpPr>
        <a:xfrm>
          <a:off x="0" y="0"/>
          <a:ext cx="0" cy="0"/>
          <a:chOff x="0" y="0"/>
          <a:chExt cx="0" cy="0"/>
        </a:xfrm>
      </p:grpSpPr>
      <p:sp>
        <p:nvSpPr>
          <p:cNvPr id="1049527"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528"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460" name=""/>
        <p:cNvGrpSpPr/>
        <p:nvPr/>
      </p:nvGrpSpPr>
      <p:grpSpPr>
        <a:xfrm>
          <a:off x="0" y="0"/>
          <a:ext cx="0" cy="0"/>
          <a:chOff x="0" y="0"/>
          <a:chExt cx="0" cy="0"/>
        </a:xfrm>
      </p:grpSpPr>
      <p:sp>
        <p:nvSpPr>
          <p:cNvPr id="1049529"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530"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465" name=""/>
        <p:cNvGrpSpPr/>
        <p:nvPr/>
      </p:nvGrpSpPr>
      <p:grpSpPr>
        <a:xfrm>
          <a:off x="0" y="0"/>
          <a:ext cx="0" cy="0"/>
          <a:chOff x="0" y="0"/>
          <a:chExt cx="0" cy="0"/>
        </a:xfrm>
      </p:grpSpPr>
      <p:sp>
        <p:nvSpPr>
          <p:cNvPr id="1049542"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543"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544"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463" name=""/>
        <p:cNvGrpSpPr/>
        <p:nvPr/>
      </p:nvGrpSpPr>
      <p:grpSpPr>
        <a:xfrm>
          <a:off x="0" y="0"/>
          <a:ext cx="0" cy="0"/>
          <a:chOff x="0" y="0"/>
          <a:chExt cx="0" cy="0"/>
        </a:xfrm>
      </p:grpSpPr>
      <p:sp>
        <p:nvSpPr>
          <p:cNvPr id="1049535"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536"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537"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538"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539"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466" name=""/>
        <p:cNvGrpSpPr/>
        <p:nvPr/>
      </p:nvGrpSpPr>
      <p:grpSpPr>
        <a:xfrm>
          <a:off x="0" y="0"/>
          <a:ext cx="0" cy="0"/>
          <a:chOff x="0" y="0"/>
          <a:chExt cx="0" cy="0"/>
        </a:xfrm>
      </p:grpSpPr>
      <p:sp>
        <p:nvSpPr>
          <p:cNvPr id="1049545"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467"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440" name=""/>
        <p:cNvGrpSpPr/>
        <p:nvPr/>
      </p:nvGrpSpPr>
      <p:grpSpPr>
        <a:xfrm>
          <a:off x="0" y="0"/>
          <a:ext cx="0" cy="0"/>
          <a:chOff x="0" y="0"/>
          <a:chExt cx="0" cy="0"/>
        </a:xfrm>
      </p:grpSpPr>
      <p:sp>
        <p:nvSpPr>
          <p:cNvPr id="1049493"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494"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468" name=""/>
        <p:cNvGrpSpPr/>
        <p:nvPr/>
      </p:nvGrpSpPr>
      <p:grpSpPr>
        <a:xfrm>
          <a:off x="0" y="0"/>
          <a:ext cx="0" cy="0"/>
          <a:chOff x="0" y="0"/>
          <a:chExt cx="0" cy="0"/>
        </a:xfrm>
      </p:grpSpPr>
      <p:sp>
        <p:nvSpPr>
          <p:cNvPr id="1049546"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547"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548"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458" name=""/>
        <p:cNvGrpSpPr/>
        <p:nvPr/>
      </p:nvGrpSpPr>
      <p:grpSpPr>
        <a:xfrm>
          <a:off x="0" y="0"/>
          <a:ext cx="0" cy="0"/>
          <a:chOff x="0" y="0"/>
          <a:chExt cx="0" cy="0"/>
        </a:xfrm>
      </p:grpSpPr>
      <p:sp>
        <p:nvSpPr>
          <p:cNvPr id="1049524"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525"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526"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461" name=""/>
        <p:cNvGrpSpPr/>
        <p:nvPr/>
      </p:nvGrpSpPr>
      <p:grpSpPr>
        <a:xfrm>
          <a:off x="0" y="0"/>
          <a:ext cx="0" cy="0"/>
          <a:chOff x="0" y="0"/>
          <a:chExt cx="0" cy="0"/>
        </a:xfrm>
      </p:grpSpPr>
      <p:sp>
        <p:nvSpPr>
          <p:cNvPr id="1049531"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532"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464" name=""/>
        <p:cNvGrpSpPr/>
        <p:nvPr/>
      </p:nvGrpSpPr>
      <p:grpSpPr>
        <a:xfrm>
          <a:off x="0" y="0"/>
          <a:ext cx="0" cy="0"/>
          <a:chOff x="0" y="0"/>
          <a:chExt cx="0" cy="0"/>
        </a:xfrm>
      </p:grpSpPr>
      <p:sp>
        <p:nvSpPr>
          <p:cNvPr id="1049540"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541"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21" name=""/>
        <p:cNvGrpSpPr/>
        <p:nvPr/>
      </p:nvGrpSpPr>
      <p:grpSpPr>
        <a:xfrm>
          <a:off x="0" y="0"/>
          <a:ext cx="0" cy="0"/>
          <a:chOff x="0" y="0"/>
          <a:chExt cx="0" cy="0"/>
        </a:xfrm>
      </p:grpSpPr>
      <p:sp>
        <p:nvSpPr>
          <p:cNvPr id="1049281"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282"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15" name=""/>
        <p:cNvGrpSpPr/>
        <p:nvPr/>
      </p:nvGrpSpPr>
      <p:grpSpPr>
        <a:xfrm>
          <a:off x="0" y="0"/>
          <a:ext cx="0" cy="0"/>
          <a:chOff x="0" y="0"/>
          <a:chExt cx="0" cy="0"/>
        </a:xfrm>
      </p:grpSpPr>
      <p:sp>
        <p:nvSpPr>
          <p:cNvPr id="1049268"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69"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318" name=""/>
        <p:cNvGrpSpPr/>
        <p:nvPr/>
      </p:nvGrpSpPr>
      <p:grpSpPr>
        <a:xfrm>
          <a:off x="0" y="0"/>
          <a:ext cx="0" cy="0"/>
          <a:chOff x="0" y="0"/>
          <a:chExt cx="0" cy="0"/>
        </a:xfrm>
      </p:grpSpPr>
      <p:sp>
        <p:nvSpPr>
          <p:cNvPr id="1049278"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279"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317" name=""/>
        <p:cNvGrpSpPr/>
        <p:nvPr/>
      </p:nvGrpSpPr>
      <p:grpSpPr>
        <a:xfrm>
          <a:off x="0" y="0"/>
          <a:ext cx="0" cy="0"/>
          <a:chOff x="0" y="0"/>
          <a:chExt cx="0" cy="0"/>
        </a:xfrm>
      </p:grpSpPr>
      <p:sp>
        <p:nvSpPr>
          <p:cNvPr id="1049275"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76"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77"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316" name=""/>
        <p:cNvGrpSpPr/>
        <p:nvPr/>
      </p:nvGrpSpPr>
      <p:grpSpPr>
        <a:xfrm>
          <a:off x="0" y="0"/>
          <a:ext cx="0" cy="0"/>
          <a:chOff x="0" y="0"/>
          <a:chExt cx="0" cy="0"/>
        </a:xfrm>
      </p:grpSpPr>
      <p:sp>
        <p:nvSpPr>
          <p:cNvPr id="1049270"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271"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272"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73"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274"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319" name=""/>
        <p:cNvGrpSpPr/>
        <p:nvPr/>
      </p:nvGrpSpPr>
      <p:grpSpPr>
        <a:xfrm>
          <a:off x="0" y="0"/>
          <a:ext cx="0" cy="0"/>
          <a:chOff x="0" y="0"/>
          <a:chExt cx="0" cy="0"/>
        </a:xfrm>
      </p:grpSpPr>
      <p:sp>
        <p:nvSpPr>
          <p:cNvPr id="1049280"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441" name=""/>
        <p:cNvGrpSpPr/>
        <p:nvPr/>
      </p:nvGrpSpPr>
      <p:grpSpPr>
        <a:xfrm>
          <a:off x="0" y="0"/>
          <a:ext cx="0" cy="0"/>
          <a:chOff x="0" y="0"/>
          <a:chExt cx="0" cy="0"/>
        </a:xfrm>
      </p:grpSpPr>
      <p:sp>
        <p:nvSpPr>
          <p:cNvPr id="1049495"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96"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97"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320"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323" name=""/>
        <p:cNvGrpSpPr/>
        <p:nvPr/>
      </p:nvGrpSpPr>
      <p:grpSpPr>
        <a:xfrm>
          <a:off x="0" y="0"/>
          <a:ext cx="0" cy="0"/>
          <a:chOff x="0" y="0"/>
          <a:chExt cx="0" cy="0"/>
        </a:xfrm>
      </p:grpSpPr>
      <p:sp>
        <p:nvSpPr>
          <p:cNvPr id="1049285"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286"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87"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324" name=""/>
        <p:cNvGrpSpPr/>
        <p:nvPr/>
      </p:nvGrpSpPr>
      <p:grpSpPr>
        <a:xfrm>
          <a:off x="0" y="0"/>
          <a:ext cx="0" cy="0"/>
          <a:chOff x="0" y="0"/>
          <a:chExt cx="0" cy="0"/>
        </a:xfrm>
      </p:grpSpPr>
      <p:sp>
        <p:nvSpPr>
          <p:cNvPr id="1049288"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289"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290"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314" name=""/>
        <p:cNvGrpSpPr/>
        <p:nvPr/>
      </p:nvGrpSpPr>
      <p:grpSpPr>
        <a:xfrm>
          <a:off x="0" y="0"/>
          <a:ext cx="0" cy="0"/>
          <a:chOff x="0" y="0"/>
          <a:chExt cx="0" cy="0"/>
        </a:xfrm>
      </p:grpSpPr>
      <p:sp>
        <p:nvSpPr>
          <p:cNvPr id="104926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67"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322" name=""/>
        <p:cNvGrpSpPr/>
        <p:nvPr/>
      </p:nvGrpSpPr>
      <p:grpSpPr>
        <a:xfrm>
          <a:off x="0" y="0"/>
          <a:ext cx="0" cy="0"/>
          <a:chOff x="0" y="0"/>
          <a:chExt cx="0" cy="0"/>
        </a:xfrm>
      </p:grpSpPr>
      <p:sp>
        <p:nvSpPr>
          <p:cNvPr id="1049283"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284"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04" name=""/>
        <p:cNvGrpSpPr/>
        <p:nvPr/>
      </p:nvGrpSpPr>
      <p:grpSpPr>
        <a:xfrm>
          <a:off x="0" y="0"/>
          <a:ext cx="0" cy="0"/>
          <a:chOff x="0" y="0"/>
          <a:chExt cx="0" cy="0"/>
        </a:xfrm>
      </p:grpSpPr>
      <p:sp>
        <p:nvSpPr>
          <p:cNvPr id="1049060"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061"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06" name=""/>
        <p:cNvGrpSpPr/>
        <p:nvPr/>
      </p:nvGrpSpPr>
      <p:grpSpPr>
        <a:xfrm>
          <a:off x="0" y="0"/>
          <a:ext cx="0" cy="0"/>
          <a:chOff x="0" y="0"/>
          <a:chExt cx="0" cy="0"/>
        </a:xfrm>
      </p:grpSpPr>
      <p:sp>
        <p:nvSpPr>
          <p:cNvPr id="1049065"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66"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01" name=""/>
        <p:cNvGrpSpPr/>
        <p:nvPr/>
      </p:nvGrpSpPr>
      <p:grpSpPr>
        <a:xfrm>
          <a:off x="0" y="0"/>
          <a:ext cx="0" cy="0"/>
          <a:chOff x="0" y="0"/>
          <a:chExt cx="0" cy="0"/>
        </a:xfrm>
      </p:grpSpPr>
      <p:sp>
        <p:nvSpPr>
          <p:cNvPr id="1049050"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051"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99" name=""/>
        <p:cNvGrpSpPr/>
        <p:nvPr/>
      </p:nvGrpSpPr>
      <p:grpSpPr>
        <a:xfrm>
          <a:off x="0" y="0"/>
          <a:ext cx="0" cy="0"/>
          <a:chOff x="0" y="0"/>
          <a:chExt cx="0" cy="0"/>
        </a:xfrm>
      </p:grpSpPr>
      <p:sp>
        <p:nvSpPr>
          <p:cNvPr id="104904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47"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48"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02" name=""/>
        <p:cNvGrpSpPr/>
        <p:nvPr/>
      </p:nvGrpSpPr>
      <p:grpSpPr>
        <a:xfrm>
          <a:off x="0" y="0"/>
          <a:ext cx="0" cy="0"/>
          <a:chOff x="0" y="0"/>
          <a:chExt cx="0" cy="0"/>
        </a:xfrm>
      </p:grpSpPr>
      <p:sp>
        <p:nvSpPr>
          <p:cNvPr id="1049052"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053"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054"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5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056"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442" name=""/>
        <p:cNvGrpSpPr/>
        <p:nvPr/>
      </p:nvGrpSpPr>
      <p:grpSpPr>
        <a:xfrm>
          <a:off x="0" y="0"/>
          <a:ext cx="0" cy="0"/>
          <a:chOff x="0" y="0"/>
          <a:chExt cx="0" cy="0"/>
        </a:xfrm>
      </p:grpSpPr>
      <p:sp>
        <p:nvSpPr>
          <p:cNvPr id="1049498"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499"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500"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501"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502"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00" name=""/>
        <p:cNvGrpSpPr/>
        <p:nvPr/>
      </p:nvGrpSpPr>
      <p:grpSpPr>
        <a:xfrm>
          <a:off x="0" y="0"/>
          <a:ext cx="0" cy="0"/>
          <a:chOff x="0" y="0"/>
          <a:chExt cx="0" cy="0"/>
        </a:xfrm>
      </p:grpSpPr>
      <p:sp>
        <p:nvSpPr>
          <p:cNvPr id="1049049"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207" name=""/>
        <p:cNvGrpSpPr/>
        <p:nvPr/>
      </p:nvGrpSpPr>
      <p:grpSpPr>
        <a:xfrm>
          <a:off x="0" y="0"/>
          <a:ext cx="0" cy="0"/>
          <a:chOff x="0" y="0"/>
          <a:chExt cx="0" cy="0"/>
        </a:xfrm>
      </p:grpSpPr>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03" name=""/>
        <p:cNvGrpSpPr/>
        <p:nvPr/>
      </p:nvGrpSpPr>
      <p:grpSpPr>
        <a:xfrm>
          <a:off x="0" y="0"/>
          <a:ext cx="0" cy="0"/>
          <a:chOff x="0" y="0"/>
          <a:chExt cx="0" cy="0"/>
        </a:xfrm>
      </p:grpSpPr>
      <p:sp>
        <p:nvSpPr>
          <p:cNvPr id="1049057"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058"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059"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05" name=""/>
        <p:cNvGrpSpPr/>
        <p:nvPr/>
      </p:nvGrpSpPr>
      <p:grpSpPr>
        <a:xfrm>
          <a:off x="0" y="0"/>
          <a:ext cx="0" cy="0"/>
          <a:chOff x="0" y="0"/>
          <a:chExt cx="0" cy="0"/>
        </a:xfrm>
      </p:grpSpPr>
      <p:sp>
        <p:nvSpPr>
          <p:cNvPr id="1049062"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063"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06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08" name=""/>
        <p:cNvGrpSpPr/>
        <p:nvPr/>
      </p:nvGrpSpPr>
      <p:grpSpPr>
        <a:xfrm>
          <a:off x="0" y="0"/>
          <a:ext cx="0" cy="0"/>
          <a:chOff x="0" y="0"/>
          <a:chExt cx="0" cy="0"/>
        </a:xfrm>
      </p:grpSpPr>
      <p:sp>
        <p:nvSpPr>
          <p:cNvPr id="1049067"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068"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98" name=""/>
        <p:cNvGrpSpPr/>
        <p:nvPr/>
      </p:nvGrpSpPr>
      <p:grpSpPr>
        <a:xfrm>
          <a:off x="0" y="0"/>
          <a:ext cx="0" cy="0"/>
          <a:chOff x="0" y="0"/>
          <a:chExt cx="0" cy="0"/>
        </a:xfrm>
      </p:grpSpPr>
      <p:sp>
        <p:nvSpPr>
          <p:cNvPr id="1049044"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045"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00" name=""/>
        <p:cNvGrpSpPr/>
        <p:nvPr/>
      </p:nvGrpSpPr>
      <p:grpSpPr>
        <a:xfrm>
          <a:off x="0" y="0"/>
          <a:ext cx="0" cy="0"/>
          <a:chOff x="0" y="0"/>
          <a:chExt cx="0" cy="0"/>
        </a:xfrm>
      </p:grpSpPr>
      <p:sp>
        <p:nvSpPr>
          <p:cNvPr id="1049246"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247"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99" name=""/>
        <p:cNvGrpSpPr/>
        <p:nvPr/>
      </p:nvGrpSpPr>
      <p:grpSpPr>
        <a:xfrm>
          <a:off x="0" y="0"/>
          <a:ext cx="0" cy="0"/>
          <a:chOff x="0" y="0"/>
          <a:chExt cx="0" cy="0"/>
        </a:xfrm>
      </p:grpSpPr>
      <p:sp>
        <p:nvSpPr>
          <p:cNvPr id="104924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45"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96" name=""/>
        <p:cNvGrpSpPr/>
        <p:nvPr/>
      </p:nvGrpSpPr>
      <p:grpSpPr>
        <a:xfrm>
          <a:off x="0" y="0"/>
          <a:ext cx="0" cy="0"/>
          <a:chOff x="0" y="0"/>
          <a:chExt cx="0" cy="0"/>
        </a:xfrm>
      </p:grpSpPr>
      <p:sp>
        <p:nvSpPr>
          <p:cNvPr id="1049237"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238"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98" name=""/>
        <p:cNvGrpSpPr/>
        <p:nvPr/>
      </p:nvGrpSpPr>
      <p:grpSpPr>
        <a:xfrm>
          <a:off x="0" y="0"/>
          <a:ext cx="0" cy="0"/>
          <a:chOff x="0" y="0"/>
          <a:chExt cx="0" cy="0"/>
        </a:xfrm>
      </p:grpSpPr>
      <p:sp>
        <p:nvSpPr>
          <p:cNvPr id="1049241"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42"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43"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435" name=""/>
        <p:cNvGrpSpPr/>
        <p:nvPr/>
      </p:nvGrpSpPr>
      <p:grpSpPr>
        <a:xfrm>
          <a:off x="0" y="0"/>
          <a:ext cx="0" cy="0"/>
          <a:chOff x="0" y="0"/>
          <a:chExt cx="0" cy="0"/>
        </a:xfrm>
      </p:grpSpPr>
      <p:sp>
        <p:nvSpPr>
          <p:cNvPr id="1049483"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91" name=""/>
        <p:cNvGrpSpPr/>
        <p:nvPr/>
      </p:nvGrpSpPr>
      <p:grpSpPr>
        <a:xfrm>
          <a:off x="0" y="0"/>
          <a:ext cx="0" cy="0"/>
          <a:chOff x="0" y="0"/>
          <a:chExt cx="0" cy="0"/>
        </a:xfrm>
      </p:grpSpPr>
      <p:sp>
        <p:nvSpPr>
          <p:cNvPr id="1049225"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226"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227"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28"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229"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94" name=""/>
        <p:cNvGrpSpPr/>
        <p:nvPr/>
      </p:nvGrpSpPr>
      <p:grpSpPr>
        <a:xfrm>
          <a:off x="0" y="0"/>
          <a:ext cx="0" cy="0"/>
          <a:chOff x="0" y="0"/>
          <a:chExt cx="0" cy="0"/>
        </a:xfrm>
      </p:grpSpPr>
      <p:sp>
        <p:nvSpPr>
          <p:cNvPr id="1049233"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293" name=""/>
        <p:cNvGrpSpPr/>
        <p:nvPr/>
      </p:nvGrpSpPr>
      <p:grpSpPr>
        <a:xfrm>
          <a:off x="0" y="0"/>
          <a:ext cx="0" cy="0"/>
          <a:chOff x="0" y="0"/>
          <a:chExt cx="0" cy="0"/>
        </a:xfrm>
      </p:grpSpPr>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92" name=""/>
        <p:cNvGrpSpPr/>
        <p:nvPr/>
      </p:nvGrpSpPr>
      <p:grpSpPr>
        <a:xfrm>
          <a:off x="0" y="0"/>
          <a:ext cx="0" cy="0"/>
          <a:chOff x="0" y="0"/>
          <a:chExt cx="0" cy="0"/>
        </a:xfrm>
      </p:grpSpPr>
      <p:sp>
        <p:nvSpPr>
          <p:cNvPr id="1049230"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231"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32"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95" name=""/>
        <p:cNvGrpSpPr/>
        <p:nvPr/>
      </p:nvGrpSpPr>
      <p:grpSpPr>
        <a:xfrm>
          <a:off x="0" y="0"/>
          <a:ext cx="0" cy="0"/>
          <a:chOff x="0" y="0"/>
          <a:chExt cx="0" cy="0"/>
        </a:xfrm>
      </p:grpSpPr>
      <p:sp>
        <p:nvSpPr>
          <p:cNvPr id="1049234"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235"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236"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97" name=""/>
        <p:cNvGrpSpPr/>
        <p:nvPr/>
      </p:nvGrpSpPr>
      <p:grpSpPr>
        <a:xfrm>
          <a:off x="0" y="0"/>
          <a:ext cx="0" cy="0"/>
          <a:chOff x="0" y="0"/>
          <a:chExt cx="0" cy="0"/>
        </a:xfrm>
      </p:grpSpPr>
      <p:sp>
        <p:nvSpPr>
          <p:cNvPr id="1049239"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40"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90" name=""/>
        <p:cNvGrpSpPr/>
        <p:nvPr/>
      </p:nvGrpSpPr>
      <p:grpSpPr>
        <a:xfrm>
          <a:off x="0" y="0"/>
          <a:ext cx="0" cy="0"/>
          <a:chOff x="0" y="0"/>
          <a:chExt cx="0" cy="0"/>
        </a:xfrm>
      </p:grpSpPr>
      <p:sp>
        <p:nvSpPr>
          <p:cNvPr id="1049223"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224"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86" name=""/>
        <p:cNvGrpSpPr/>
        <p:nvPr/>
      </p:nvGrpSpPr>
      <p:grpSpPr>
        <a:xfrm>
          <a:off x="0" y="0"/>
          <a:ext cx="0" cy="0"/>
          <a:chOff x="0" y="0"/>
          <a:chExt cx="0" cy="0"/>
        </a:xfrm>
      </p:grpSpPr>
      <p:sp>
        <p:nvSpPr>
          <p:cNvPr id="1049395"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396"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95" name=""/>
        <p:cNvGrpSpPr/>
        <p:nvPr/>
      </p:nvGrpSpPr>
      <p:grpSpPr>
        <a:xfrm>
          <a:off x="0" y="0"/>
          <a:ext cx="0" cy="0"/>
          <a:chOff x="0" y="0"/>
          <a:chExt cx="0" cy="0"/>
        </a:xfrm>
      </p:grpSpPr>
      <p:sp>
        <p:nvSpPr>
          <p:cNvPr id="104941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17"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396" name=""/>
        <p:cNvGrpSpPr/>
        <p:nvPr/>
      </p:nvGrpSpPr>
      <p:grpSpPr>
        <a:xfrm>
          <a:off x="0" y="0"/>
          <a:ext cx="0" cy="0"/>
          <a:chOff x="0" y="0"/>
          <a:chExt cx="0" cy="0"/>
        </a:xfrm>
      </p:grpSpPr>
      <p:sp>
        <p:nvSpPr>
          <p:cNvPr id="1049418"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419"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443" name=""/>
        <p:cNvGrpSpPr/>
        <p:nvPr/>
      </p:nvGrpSpPr>
      <p:grpSpPr>
        <a:xfrm>
          <a:off x="0" y="0"/>
          <a:ext cx="0" cy="0"/>
          <a:chOff x="0" y="0"/>
          <a:chExt cx="0" cy="0"/>
        </a:xfrm>
      </p:grpSpPr>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393" name=""/>
        <p:cNvGrpSpPr/>
        <p:nvPr/>
      </p:nvGrpSpPr>
      <p:grpSpPr>
        <a:xfrm>
          <a:off x="0" y="0"/>
          <a:ext cx="0" cy="0"/>
          <a:chOff x="0" y="0"/>
          <a:chExt cx="0" cy="0"/>
        </a:xfrm>
      </p:grpSpPr>
      <p:sp>
        <p:nvSpPr>
          <p:cNvPr id="1049408"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09"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10"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394" name=""/>
        <p:cNvGrpSpPr/>
        <p:nvPr/>
      </p:nvGrpSpPr>
      <p:grpSpPr>
        <a:xfrm>
          <a:off x="0" y="0"/>
          <a:ext cx="0" cy="0"/>
          <a:chOff x="0" y="0"/>
          <a:chExt cx="0" cy="0"/>
        </a:xfrm>
      </p:grpSpPr>
      <p:sp>
        <p:nvSpPr>
          <p:cNvPr id="1049411"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412"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413"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14"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415"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388" name=""/>
        <p:cNvGrpSpPr/>
        <p:nvPr/>
      </p:nvGrpSpPr>
      <p:grpSpPr>
        <a:xfrm>
          <a:off x="0" y="0"/>
          <a:ext cx="0" cy="0"/>
          <a:chOff x="0" y="0"/>
          <a:chExt cx="0" cy="0"/>
        </a:xfrm>
      </p:grpSpPr>
      <p:sp>
        <p:nvSpPr>
          <p:cNvPr id="1049397"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387" name=""/>
        <p:cNvGrpSpPr/>
        <p:nvPr/>
      </p:nvGrpSpPr>
      <p:grpSpPr>
        <a:xfrm>
          <a:off x="0" y="0"/>
          <a:ext cx="0" cy="0"/>
          <a:chOff x="0" y="0"/>
          <a:chExt cx="0" cy="0"/>
        </a:xfrm>
      </p:grpSpPr>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389" name=""/>
        <p:cNvGrpSpPr/>
        <p:nvPr/>
      </p:nvGrpSpPr>
      <p:grpSpPr>
        <a:xfrm>
          <a:off x="0" y="0"/>
          <a:ext cx="0" cy="0"/>
          <a:chOff x="0" y="0"/>
          <a:chExt cx="0" cy="0"/>
        </a:xfrm>
      </p:grpSpPr>
      <p:sp>
        <p:nvSpPr>
          <p:cNvPr id="1049398"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399"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00"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391" name=""/>
        <p:cNvGrpSpPr/>
        <p:nvPr/>
      </p:nvGrpSpPr>
      <p:grpSpPr>
        <a:xfrm>
          <a:off x="0" y="0"/>
          <a:ext cx="0" cy="0"/>
          <a:chOff x="0" y="0"/>
          <a:chExt cx="0" cy="0"/>
        </a:xfrm>
      </p:grpSpPr>
      <p:sp>
        <p:nvSpPr>
          <p:cNvPr id="1049403"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404"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405"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392" name=""/>
        <p:cNvGrpSpPr/>
        <p:nvPr/>
      </p:nvGrpSpPr>
      <p:grpSpPr>
        <a:xfrm>
          <a:off x="0" y="0"/>
          <a:ext cx="0" cy="0"/>
          <a:chOff x="0" y="0"/>
          <a:chExt cx="0" cy="0"/>
        </a:xfrm>
      </p:grpSpPr>
      <p:sp>
        <p:nvSpPr>
          <p:cNvPr id="1049406"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07"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390" name=""/>
        <p:cNvGrpSpPr/>
        <p:nvPr/>
      </p:nvGrpSpPr>
      <p:grpSpPr>
        <a:xfrm>
          <a:off x="0" y="0"/>
          <a:ext cx="0" cy="0"/>
          <a:chOff x="0" y="0"/>
          <a:chExt cx="0" cy="0"/>
        </a:xfrm>
      </p:grpSpPr>
      <p:sp>
        <p:nvSpPr>
          <p:cNvPr id="1049401"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402"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71" name=""/>
        <p:cNvGrpSpPr/>
        <p:nvPr/>
      </p:nvGrpSpPr>
      <p:grpSpPr>
        <a:xfrm>
          <a:off x="0" y="0"/>
          <a:ext cx="0" cy="0"/>
          <a:chOff x="0" y="0"/>
          <a:chExt cx="0" cy="0"/>
        </a:xfrm>
      </p:grpSpPr>
      <p:sp>
        <p:nvSpPr>
          <p:cNvPr id="1049190"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191"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67" name=""/>
        <p:cNvGrpSpPr/>
        <p:nvPr/>
      </p:nvGrpSpPr>
      <p:grpSpPr>
        <a:xfrm>
          <a:off x="0" y="0"/>
          <a:ext cx="0" cy="0"/>
          <a:chOff x="0" y="0"/>
          <a:chExt cx="0" cy="0"/>
        </a:xfrm>
      </p:grpSpPr>
      <p:sp>
        <p:nvSpPr>
          <p:cNvPr id="1049180"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81"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444" name=""/>
        <p:cNvGrpSpPr/>
        <p:nvPr/>
      </p:nvGrpSpPr>
      <p:grpSpPr>
        <a:xfrm>
          <a:off x="0" y="0"/>
          <a:ext cx="0" cy="0"/>
          <a:chOff x="0" y="0"/>
          <a:chExt cx="0" cy="0"/>
        </a:xfrm>
      </p:grpSpPr>
      <p:sp>
        <p:nvSpPr>
          <p:cNvPr id="1049503"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504"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505"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68" name=""/>
        <p:cNvGrpSpPr/>
        <p:nvPr/>
      </p:nvGrpSpPr>
      <p:grpSpPr>
        <a:xfrm>
          <a:off x="0" y="0"/>
          <a:ext cx="0" cy="0"/>
          <a:chOff x="0" y="0"/>
          <a:chExt cx="0" cy="0"/>
        </a:xfrm>
      </p:grpSpPr>
      <p:sp>
        <p:nvSpPr>
          <p:cNvPr id="1049182"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183"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76" name=""/>
        <p:cNvGrpSpPr/>
        <p:nvPr/>
      </p:nvGrpSpPr>
      <p:grpSpPr>
        <a:xfrm>
          <a:off x="0" y="0"/>
          <a:ext cx="0" cy="0"/>
          <a:chOff x="0" y="0"/>
          <a:chExt cx="0" cy="0"/>
        </a:xfrm>
      </p:grpSpPr>
      <p:sp>
        <p:nvSpPr>
          <p:cNvPr id="1049202"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203"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04"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75" name=""/>
        <p:cNvGrpSpPr/>
        <p:nvPr/>
      </p:nvGrpSpPr>
      <p:grpSpPr>
        <a:xfrm>
          <a:off x="0" y="0"/>
          <a:ext cx="0" cy="0"/>
          <a:chOff x="0" y="0"/>
          <a:chExt cx="0" cy="0"/>
        </a:xfrm>
      </p:grpSpPr>
      <p:sp>
        <p:nvSpPr>
          <p:cNvPr id="1049197"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198"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199"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200"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201"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73" name=""/>
        <p:cNvGrpSpPr/>
        <p:nvPr/>
      </p:nvGrpSpPr>
      <p:grpSpPr>
        <a:xfrm>
          <a:off x="0" y="0"/>
          <a:ext cx="0" cy="0"/>
          <a:chOff x="0" y="0"/>
          <a:chExt cx="0" cy="0"/>
        </a:xfrm>
      </p:grpSpPr>
      <p:sp>
        <p:nvSpPr>
          <p:cNvPr id="1049194"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37" name=""/>
        <p:cNvGrpSpPr/>
        <p:nvPr/>
      </p:nvGrpSpPr>
      <p:grpSpPr>
        <a:xfrm>
          <a:off x="0" y="0"/>
          <a:ext cx="0" cy="0"/>
          <a:chOff x="0" y="0"/>
          <a:chExt cx="0" cy="0"/>
        </a:xfrm>
      </p:grpSpPr>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70" name=""/>
        <p:cNvGrpSpPr/>
        <p:nvPr/>
      </p:nvGrpSpPr>
      <p:grpSpPr>
        <a:xfrm>
          <a:off x="0" y="0"/>
          <a:ext cx="0" cy="0"/>
          <a:chOff x="0" y="0"/>
          <a:chExt cx="0" cy="0"/>
        </a:xfrm>
      </p:grpSpPr>
      <p:sp>
        <p:nvSpPr>
          <p:cNvPr id="1049187"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88"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189"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69" name=""/>
        <p:cNvGrpSpPr/>
        <p:nvPr/>
      </p:nvGrpSpPr>
      <p:grpSpPr>
        <a:xfrm>
          <a:off x="0" y="0"/>
          <a:ext cx="0" cy="0"/>
          <a:chOff x="0" y="0"/>
          <a:chExt cx="0" cy="0"/>
        </a:xfrm>
      </p:grpSpPr>
      <p:sp>
        <p:nvSpPr>
          <p:cNvPr id="1049184"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185"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186"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72" name=""/>
        <p:cNvGrpSpPr/>
        <p:nvPr/>
      </p:nvGrpSpPr>
      <p:grpSpPr>
        <a:xfrm>
          <a:off x="0" y="0"/>
          <a:ext cx="0" cy="0"/>
          <a:chOff x="0" y="0"/>
          <a:chExt cx="0" cy="0"/>
        </a:xfrm>
      </p:grpSpPr>
      <p:sp>
        <p:nvSpPr>
          <p:cNvPr id="1049192"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193"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74" name=""/>
        <p:cNvGrpSpPr/>
        <p:nvPr/>
      </p:nvGrpSpPr>
      <p:grpSpPr>
        <a:xfrm>
          <a:off x="0" y="0"/>
          <a:ext cx="0" cy="0"/>
          <a:chOff x="0" y="0"/>
          <a:chExt cx="0" cy="0"/>
        </a:xfrm>
      </p:grpSpPr>
      <p:sp>
        <p:nvSpPr>
          <p:cNvPr id="1049195"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196"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414" name=""/>
        <p:cNvGrpSpPr/>
        <p:nvPr/>
      </p:nvGrpSpPr>
      <p:grpSpPr>
        <a:xfrm>
          <a:off x="0" y="0"/>
          <a:ext cx="0" cy="0"/>
          <a:chOff x="0" y="0"/>
          <a:chExt cx="0" cy="0"/>
        </a:xfrm>
      </p:grpSpPr>
      <p:sp>
        <p:nvSpPr>
          <p:cNvPr id="1049448" name="Title 1"/>
          <p:cNvSpPr>
            <a:spLocks noGrp="1"/>
          </p:cNvSpPr>
          <p:nvPr>
            <p:ph type="ctrTitle"/>
          </p:nvPr>
        </p:nvSpPr>
        <p:spPr>
          <a:xfrm>
            <a:off x="1143000" y="1122363"/>
            <a:ext cx="6858000" cy="2387600"/>
          </a:xfrm>
        </p:spPr>
        <p:txBody>
          <a:bodyPr anchor="b"/>
          <a:lstStyle>
            <a:lvl1pPr algn="ctr">
              <a:defRPr sz="4500"/>
            </a:lvl1pPr>
          </a:lstStyle>
          <a:p>
            <a:pPr fontAlgn="auto"/>
            <a:r>
              <a:rPr lang="en-US" strike="noStrike" noProof="1"/>
              <a:t>Click to edit Master title style</a:t>
            </a:r>
            <a:endParaRPr lang="en-US" strike="noStrike" noProof="1"/>
          </a:p>
        </p:txBody>
      </p:sp>
      <p:sp>
        <p:nvSpPr>
          <p:cNvPr id="1049449"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en-US" strike="noStrike" noProof="1"/>
              <a:t>Click to edit Master subtitle style</a:t>
            </a:r>
            <a:endParaRPr lang="en-US" strike="noStrike" noProof="1"/>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438" name=""/>
        <p:cNvGrpSpPr/>
        <p:nvPr/>
      </p:nvGrpSpPr>
      <p:grpSpPr>
        <a:xfrm>
          <a:off x="0" y="0"/>
          <a:ext cx="0" cy="0"/>
          <a:chOff x="0" y="0"/>
          <a:chExt cx="0" cy="0"/>
        </a:xfrm>
      </p:grpSpPr>
      <p:sp>
        <p:nvSpPr>
          <p:cNvPr id="1049488"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489"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490"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415" name=""/>
        <p:cNvGrpSpPr/>
        <p:nvPr/>
      </p:nvGrpSpPr>
      <p:grpSpPr>
        <a:xfrm>
          <a:off x="0" y="0"/>
          <a:ext cx="0" cy="0"/>
          <a:chOff x="0" y="0"/>
          <a:chExt cx="0" cy="0"/>
        </a:xfrm>
      </p:grpSpPr>
      <p:sp>
        <p:nvSpPr>
          <p:cNvPr id="1049450"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51" name="Content Placeholder 2"/>
          <p:cNvSpPr>
            <a:spLocks noGrp="1"/>
          </p:cNvSpPr>
          <p:nvPr>
            <p:ph idx="1"/>
          </p:nvPr>
        </p:nvSpPr>
        <p:spPr>
          <a:xfrm>
            <a:off x="457200" y="1600200"/>
            <a:ext cx="8229600" cy="4526280"/>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413" name=""/>
        <p:cNvGrpSpPr/>
        <p:nvPr/>
      </p:nvGrpSpPr>
      <p:grpSpPr>
        <a:xfrm>
          <a:off x="0" y="0"/>
          <a:ext cx="0" cy="0"/>
          <a:chOff x="0" y="0"/>
          <a:chExt cx="0" cy="0"/>
        </a:xfrm>
      </p:grpSpPr>
      <p:sp>
        <p:nvSpPr>
          <p:cNvPr id="1049446" name="Title 1"/>
          <p:cNvSpPr>
            <a:spLocks noGrp="1"/>
          </p:cNvSpPr>
          <p:nvPr>
            <p:ph type="title"/>
          </p:nvPr>
        </p:nvSpPr>
        <p:spPr>
          <a:xfrm>
            <a:off x="623888" y="1709738"/>
            <a:ext cx="7886700" cy="2852737"/>
          </a:xfrm>
        </p:spPr>
        <p:txBody>
          <a:bodyPr anchor="b"/>
          <a:lstStyle>
            <a:lvl1pPr>
              <a:defRPr sz="4500"/>
            </a:lvl1pPr>
          </a:lstStyle>
          <a:p>
            <a:pPr fontAlgn="auto"/>
            <a:r>
              <a:rPr lang="en-US" strike="noStrike" noProof="1"/>
              <a:t>Click to edit Master title style</a:t>
            </a:r>
            <a:endParaRPr lang="en-US" strike="noStrike" noProof="1"/>
          </a:p>
        </p:txBody>
      </p:sp>
      <p:sp>
        <p:nvSpPr>
          <p:cNvPr id="1049447" name="Text Placeholder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410" name=""/>
        <p:cNvGrpSpPr/>
        <p:nvPr/>
      </p:nvGrpSpPr>
      <p:grpSpPr>
        <a:xfrm>
          <a:off x="0" y="0"/>
          <a:ext cx="0" cy="0"/>
          <a:chOff x="0" y="0"/>
          <a:chExt cx="0" cy="0"/>
        </a:xfrm>
      </p:grpSpPr>
      <p:sp>
        <p:nvSpPr>
          <p:cNvPr id="1049438"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39" name="Content Placeholder 2"/>
          <p:cNvSpPr>
            <a:spLocks noGrp="1"/>
          </p:cNvSpPr>
          <p:nvPr>
            <p:ph sz="half" idx="1"/>
          </p:nvPr>
        </p:nvSpPr>
        <p:spPr>
          <a:xfrm>
            <a:off x="6286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40" name="Content Placeholder 3"/>
          <p:cNvSpPr>
            <a:spLocks noGrp="1"/>
          </p:cNvSpPr>
          <p:nvPr>
            <p:ph sz="half" idx="2"/>
          </p:nvPr>
        </p:nvSpPr>
        <p:spPr>
          <a:xfrm>
            <a:off x="4629150" y="1825625"/>
            <a:ext cx="3886200" cy="435133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418" name=""/>
        <p:cNvGrpSpPr/>
        <p:nvPr/>
      </p:nvGrpSpPr>
      <p:grpSpPr>
        <a:xfrm>
          <a:off x="0" y="0"/>
          <a:ext cx="0" cy="0"/>
          <a:chOff x="0" y="0"/>
          <a:chExt cx="0" cy="0"/>
        </a:xfrm>
      </p:grpSpPr>
      <p:sp>
        <p:nvSpPr>
          <p:cNvPr id="1049457" name="Title 1"/>
          <p:cNvSpPr>
            <a:spLocks noGrp="1"/>
          </p:cNvSpPr>
          <p:nvPr>
            <p:ph type="title"/>
          </p:nvPr>
        </p:nvSpPr>
        <p:spPr>
          <a:xfrm>
            <a:off x="629841" y="365125"/>
            <a:ext cx="7886700" cy="1325563"/>
          </a:xfrm>
        </p:spPr>
        <p:txBody>
          <a:bodyPr/>
          <a:p>
            <a:pPr fontAlgn="auto"/>
            <a:r>
              <a:rPr lang="en-US" strike="noStrike" noProof="1"/>
              <a:t>Click to edit Master title style</a:t>
            </a:r>
            <a:endParaRPr lang="en-US" strike="noStrike" noProof="1"/>
          </a:p>
        </p:txBody>
      </p:sp>
      <p:sp>
        <p:nvSpPr>
          <p:cNvPr id="1049458" name="Text Placeholder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459" name="Content Placeholder 3"/>
          <p:cNvSpPr>
            <a:spLocks noGrp="1"/>
          </p:cNvSpPr>
          <p:nvPr>
            <p:ph sz="half" idx="2"/>
          </p:nvPr>
        </p:nvSpPr>
        <p:spPr>
          <a:xfrm>
            <a:off x="629841" y="2505075"/>
            <a:ext cx="3868340"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60"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en-US" strike="noStrike" noProof="1"/>
              <a:t>Click to edit Master text styles</a:t>
            </a:r>
            <a:endParaRPr lang="en-US" strike="noStrike" noProof="1"/>
          </a:p>
        </p:txBody>
      </p:sp>
      <p:sp>
        <p:nvSpPr>
          <p:cNvPr id="1049461" name="Content Placeholder 5"/>
          <p:cNvSpPr>
            <a:spLocks noGrp="1"/>
          </p:cNvSpPr>
          <p:nvPr>
            <p:ph sz="quarter" idx="4"/>
          </p:nvPr>
        </p:nvSpPr>
        <p:spPr>
          <a:xfrm>
            <a:off x="4629150" y="2505075"/>
            <a:ext cx="3887391" cy="3684588"/>
          </a:xfrm>
          <a:prstGeom prst="rect">
            <a:avLst/>
          </a:prstGeom>
        </p:spPr>
        <p:txBody>
          <a:bodyPr/>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419" name=""/>
        <p:cNvGrpSpPr/>
        <p:nvPr/>
      </p:nvGrpSpPr>
      <p:grpSpPr>
        <a:xfrm>
          <a:off x="0" y="0"/>
          <a:ext cx="0" cy="0"/>
          <a:chOff x="0" y="0"/>
          <a:chExt cx="0" cy="0"/>
        </a:xfrm>
      </p:grpSpPr>
      <p:sp>
        <p:nvSpPr>
          <p:cNvPr id="1049462" name="Title 1"/>
          <p:cNvSpPr>
            <a:spLocks noGrp="1"/>
          </p:cNvSpPr>
          <p:nvPr>
            <p:ph type="title"/>
          </p:nvPr>
        </p:nvSpPr>
        <p:spPr/>
        <p:txBody>
          <a:bodyPr/>
          <a:p>
            <a:pPr fontAlgn="auto"/>
            <a:r>
              <a:rPr lang="en-US" strike="noStrike" noProof="1"/>
              <a:t>Click to edit Master title style</a:t>
            </a:r>
            <a:endParaRPr lang="en-US" strike="noStrike" noProof="1"/>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420" name=""/>
        <p:cNvGrpSpPr/>
        <p:nvPr/>
      </p:nvGrpSpPr>
      <p:grpSpPr>
        <a:xfrm>
          <a:off x="0" y="0"/>
          <a:ext cx="0" cy="0"/>
          <a:chOff x="0" y="0"/>
          <a:chExt cx="0" cy="0"/>
        </a:xfrm>
      </p:grpSpPr>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417" name=""/>
        <p:cNvGrpSpPr/>
        <p:nvPr/>
      </p:nvGrpSpPr>
      <p:grpSpPr>
        <a:xfrm>
          <a:off x="0" y="0"/>
          <a:ext cx="0" cy="0"/>
          <a:chOff x="0" y="0"/>
          <a:chExt cx="0" cy="0"/>
        </a:xfrm>
      </p:grpSpPr>
      <p:sp>
        <p:nvSpPr>
          <p:cNvPr id="1049454"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455" name="Content Placeholder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1049456"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411" name=""/>
        <p:cNvGrpSpPr/>
        <p:nvPr/>
      </p:nvGrpSpPr>
      <p:grpSpPr>
        <a:xfrm>
          <a:off x="0" y="0"/>
          <a:ext cx="0" cy="0"/>
          <a:chOff x="0" y="0"/>
          <a:chExt cx="0" cy="0"/>
        </a:xfrm>
      </p:grpSpPr>
      <p:sp>
        <p:nvSpPr>
          <p:cNvPr id="1049441" name="Title 1"/>
          <p:cNvSpPr>
            <a:spLocks noGrp="1"/>
          </p:cNvSpPr>
          <p:nvPr>
            <p:ph type="title"/>
          </p:nvPr>
        </p:nvSpPr>
        <p:spPr>
          <a:xfrm>
            <a:off x="629841" y="457200"/>
            <a:ext cx="2949178" cy="1600200"/>
          </a:xfrm>
        </p:spPr>
        <p:txBody>
          <a:bodyPr anchor="b"/>
          <a:lstStyle>
            <a:lvl1pPr>
              <a:defRPr sz="2400"/>
            </a:lvl1pPr>
          </a:lstStyle>
          <a:p>
            <a:pPr fontAlgn="auto"/>
            <a:r>
              <a:rPr lang="en-US" strike="noStrike" noProof="1"/>
              <a:t>Click to edit Master title style</a:t>
            </a:r>
            <a:endParaRPr lang="en-US" strike="noStrike" noProof="1"/>
          </a:p>
        </p:txBody>
      </p:sp>
      <p:sp>
        <p:nvSpPr>
          <p:cNvPr id="1049442" name="Picture Placeholder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en-US" strike="noStrike" noProof="1"/>
          </a:p>
        </p:txBody>
      </p:sp>
      <p:sp>
        <p:nvSpPr>
          <p:cNvPr id="1049443"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en-US" strike="noStrike" noProof="1"/>
              <a:t>Click to edit Master text styles</a:t>
            </a:r>
            <a:endParaRPr lang="en-US" strike="noStrike" noProof="1"/>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412" name=""/>
        <p:cNvGrpSpPr/>
        <p:nvPr/>
      </p:nvGrpSpPr>
      <p:grpSpPr>
        <a:xfrm>
          <a:off x="0" y="0"/>
          <a:ext cx="0" cy="0"/>
          <a:chOff x="0" y="0"/>
          <a:chExt cx="0" cy="0"/>
        </a:xfrm>
      </p:grpSpPr>
      <p:sp>
        <p:nvSpPr>
          <p:cNvPr id="1049444" name="Title 1"/>
          <p:cNvSpPr>
            <a:spLocks noGrp="1"/>
          </p:cNvSpPr>
          <p:nvPr>
            <p:ph type="title"/>
          </p:nvPr>
        </p:nvSpPr>
        <p:spPr/>
        <p:txBody>
          <a:bodyPr/>
          <a:p>
            <a:pPr fontAlgn="auto"/>
            <a:r>
              <a:rPr lang="en-US" strike="noStrike" noProof="1"/>
              <a:t>Click to edit Master title style</a:t>
            </a:r>
            <a:endParaRPr lang="en-US" strike="noStrike" noProof="1"/>
          </a:p>
        </p:txBody>
      </p:sp>
      <p:sp>
        <p:nvSpPr>
          <p:cNvPr id="1049445" name="Vertical Text Placeholder 2"/>
          <p:cNvSpPr>
            <a:spLocks noGrp="1"/>
          </p:cNvSpPr>
          <p:nvPr>
            <p:ph type="body" orient="vert" idx="1"/>
          </p:nvPr>
        </p:nvSpPr>
        <p:spPr>
          <a:xfrm>
            <a:off x="457200" y="1600200"/>
            <a:ext cx="8229600" cy="4526280"/>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416" name=""/>
        <p:cNvGrpSpPr/>
        <p:nvPr/>
      </p:nvGrpSpPr>
      <p:grpSpPr>
        <a:xfrm>
          <a:off x="0" y="0"/>
          <a:ext cx="0" cy="0"/>
          <a:chOff x="0" y="0"/>
          <a:chExt cx="0" cy="0"/>
        </a:xfrm>
      </p:grpSpPr>
      <p:sp>
        <p:nvSpPr>
          <p:cNvPr id="1049452" name="Vertical Title 1"/>
          <p:cNvSpPr>
            <a:spLocks noGrp="1"/>
          </p:cNvSpPr>
          <p:nvPr>
            <p:ph type="title" orient="vert"/>
          </p:nvPr>
        </p:nvSpPr>
        <p:spPr>
          <a:xfrm>
            <a:off x="6704013" y="228600"/>
            <a:ext cx="2135188" cy="5948363"/>
          </a:xfrm>
        </p:spPr>
        <p:txBody>
          <a:bodyPr vert="eaVert"/>
          <a:p>
            <a:pPr fontAlgn="auto"/>
            <a:r>
              <a:rPr lang="en-US" strike="noStrike" noProof="1"/>
              <a:t>Click to edit Master title style</a:t>
            </a:r>
            <a:endParaRPr lang="en-US" strike="noStrike" noProof="1"/>
          </a:p>
        </p:txBody>
      </p:sp>
      <p:sp>
        <p:nvSpPr>
          <p:cNvPr id="1049453" name="Vertical Text Placeholder 2"/>
          <p:cNvSpPr>
            <a:spLocks noGrp="1"/>
          </p:cNvSpPr>
          <p:nvPr>
            <p:ph type="body" orient="vert" idx="1"/>
          </p:nvPr>
        </p:nvSpPr>
        <p:spPr>
          <a:xfrm>
            <a:off x="298450" y="228600"/>
            <a:ext cx="6281784" cy="5948363"/>
          </a:xfrm>
          <a:prstGeom prst="rect">
            <a:avLst/>
          </a:prstGeom>
        </p:spPr>
        <p:txBody>
          <a:bodyPr vert="eaVert"/>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3.xml"/><Relationship Id="rId12" Type="http://schemas.openxmlformats.org/officeDocument/2006/relationships/image" Target="../media/image1.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21" name=""/>
        <p:cNvGrpSpPr/>
        <p:nvPr/>
      </p:nvGrpSpPr>
      <p:grpSpPr>
        <a:xfrm>
          <a:off x="0" y="0"/>
          <a:ext cx="0" cy="0"/>
          <a:chOff x="0" y="0"/>
          <a:chExt cx="0" cy="0"/>
        </a:xfrm>
      </p:grpSpPr>
      <p:grpSp>
        <p:nvGrpSpPr>
          <p:cNvPr id="422" name="Group 2"/>
          <p:cNvGrpSpPr/>
          <p:nvPr/>
        </p:nvGrpSpPr>
        <p:grpSpPr>
          <a:xfrm>
            <a:off x="381000" y="6121400"/>
            <a:ext cx="533400" cy="492125"/>
            <a:chOff x="0" y="0"/>
            <a:chExt cx="10000" cy="10000"/>
          </a:xfrm>
        </p:grpSpPr>
        <p:sp>
          <p:nvSpPr>
            <p:cNvPr id="1049463"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464"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465"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466"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467"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468"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469"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470"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471"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472"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473"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474"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475"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476"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
        <p:nvSpPr>
          <p:cNvPr id="1049477"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478"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479"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480"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5"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49" name=""/>
        <p:cNvGrpSpPr/>
        <p:nvPr/>
      </p:nvGrpSpPr>
      <p:grpSpPr>
        <a:xfrm>
          <a:off x="0" y="0"/>
          <a:ext cx="0" cy="0"/>
          <a:chOff x="0" y="0"/>
          <a:chExt cx="0" cy="0"/>
        </a:xfrm>
      </p:grpSpPr>
      <p:grpSp>
        <p:nvGrpSpPr>
          <p:cNvPr id="350" name="Group 2"/>
          <p:cNvGrpSpPr/>
          <p:nvPr/>
        </p:nvGrpSpPr>
        <p:grpSpPr>
          <a:xfrm>
            <a:off x="381000" y="6121400"/>
            <a:ext cx="533400" cy="492125"/>
            <a:chOff x="0" y="0"/>
            <a:chExt cx="10000" cy="10000"/>
          </a:xfrm>
        </p:grpSpPr>
        <p:sp>
          <p:nvSpPr>
            <p:cNvPr id="1049334"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335"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336"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337"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338"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339"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340"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341"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342"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343"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344"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345"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346"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347"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48"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349"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50"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2"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351"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19" name=""/>
        <p:cNvGrpSpPr/>
        <p:nvPr/>
      </p:nvGrpSpPr>
      <p:grpSpPr>
        <a:xfrm>
          <a:off x="0" y="0"/>
          <a:ext cx="0" cy="0"/>
          <a:chOff x="0" y="0"/>
          <a:chExt cx="0" cy="0"/>
        </a:xfrm>
      </p:grpSpPr>
      <p:grpSp>
        <p:nvGrpSpPr>
          <p:cNvPr id="220" name="Group 2"/>
          <p:cNvGrpSpPr/>
          <p:nvPr/>
        </p:nvGrpSpPr>
        <p:grpSpPr>
          <a:xfrm>
            <a:off x="381000" y="6121400"/>
            <a:ext cx="533400" cy="492125"/>
            <a:chOff x="0" y="0"/>
            <a:chExt cx="10000" cy="10000"/>
          </a:xfrm>
        </p:grpSpPr>
        <p:sp>
          <p:nvSpPr>
            <p:cNvPr id="1049094"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095"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096"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097"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098"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099"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100"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101"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102"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103"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104"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105"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106"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107"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108"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109"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110"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77"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111"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25" name=""/>
        <p:cNvGrpSpPr/>
        <p:nvPr/>
      </p:nvGrpSpPr>
      <p:grpSpPr>
        <a:xfrm>
          <a:off x="0" y="0"/>
          <a:ext cx="0" cy="0"/>
          <a:chOff x="0" y="0"/>
          <a:chExt cx="0" cy="0"/>
        </a:xfrm>
      </p:grpSpPr>
      <p:grpSp>
        <p:nvGrpSpPr>
          <p:cNvPr id="326" name="Group 2"/>
          <p:cNvGrpSpPr/>
          <p:nvPr/>
        </p:nvGrpSpPr>
        <p:grpSpPr>
          <a:xfrm>
            <a:off x="381000" y="6121400"/>
            <a:ext cx="533400" cy="492125"/>
            <a:chOff x="0" y="0"/>
            <a:chExt cx="10000" cy="10000"/>
          </a:xfrm>
        </p:grpSpPr>
        <p:sp>
          <p:nvSpPr>
            <p:cNvPr id="1049291"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292"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293"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294"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295"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296"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297"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298"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299"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300"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301"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302"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303"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304"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05"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306"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07"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1"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308"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21" name=""/>
        <p:cNvGrpSpPr/>
        <p:nvPr/>
      </p:nvGrpSpPr>
      <p:grpSpPr>
        <a:xfrm>
          <a:off x="0" y="0"/>
          <a:ext cx="0" cy="0"/>
          <a:chOff x="0" y="0"/>
          <a:chExt cx="0" cy="0"/>
        </a:xfrm>
      </p:grpSpPr>
      <p:grpSp>
        <p:nvGrpSpPr>
          <p:cNvPr id="122" name="Group 2"/>
          <p:cNvGrpSpPr/>
          <p:nvPr/>
        </p:nvGrpSpPr>
        <p:grpSpPr>
          <a:xfrm>
            <a:off x="381000" y="6121400"/>
            <a:ext cx="533400" cy="492125"/>
            <a:chOff x="0" y="0"/>
            <a:chExt cx="10000" cy="10000"/>
          </a:xfrm>
        </p:grpSpPr>
        <p:sp>
          <p:nvSpPr>
            <p:cNvPr id="1048763"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8764"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8765"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8766"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8767"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8768"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8769"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8770"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8771"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8772"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8773"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8774"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8775"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8776"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8777"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8778"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8779"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05"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8780"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43" name=""/>
        <p:cNvGrpSpPr/>
        <p:nvPr/>
      </p:nvGrpSpPr>
      <p:grpSpPr>
        <a:xfrm>
          <a:off x="0" y="0"/>
          <a:ext cx="0" cy="0"/>
          <a:chOff x="0" y="0"/>
          <a:chExt cx="0" cy="0"/>
        </a:xfrm>
      </p:grpSpPr>
      <p:grpSp>
        <p:nvGrpSpPr>
          <p:cNvPr id="244" name="Group 2"/>
          <p:cNvGrpSpPr/>
          <p:nvPr/>
        </p:nvGrpSpPr>
        <p:grpSpPr>
          <a:xfrm>
            <a:off x="381000" y="6121400"/>
            <a:ext cx="533400" cy="492125"/>
            <a:chOff x="0" y="0"/>
            <a:chExt cx="10000" cy="10000"/>
          </a:xfrm>
        </p:grpSpPr>
        <p:sp>
          <p:nvSpPr>
            <p:cNvPr id="1049137"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138"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139"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140"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141"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142"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143"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144"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145"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146"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147"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148"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149"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150"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151"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152"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153"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78"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154"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45" name=""/>
        <p:cNvGrpSpPr/>
        <p:nvPr/>
      </p:nvGrpSpPr>
      <p:grpSpPr>
        <a:xfrm>
          <a:off x="0" y="0"/>
          <a:ext cx="0" cy="0"/>
          <a:chOff x="0" y="0"/>
          <a:chExt cx="0" cy="0"/>
        </a:xfrm>
      </p:grpSpPr>
      <p:grpSp>
        <p:nvGrpSpPr>
          <p:cNvPr id="446" name="Group 2"/>
          <p:cNvGrpSpPr/>
          <p:nvPr/>
        </p:nvGrpSpPr>
        <p:grpSpPr>
          <a:xfrm>
            <a:off x="381000" y="6121400"/>
            <a:ext cx="533400" cy="492125"/>
            <a:chOff x="0" y="0"/>
            <a:chExt cx="10000" cy="10000"/>
          </a:xfrm>
        </p:grpSpPr>
        <p:sp>
          <p:nvSpPr>
            <p:cNvPr id="1049506"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507"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508"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509"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510"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511"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512"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513"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514"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515"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516"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517"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518"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519"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520"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521"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522"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6"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523"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01" name=""/>
        <p:cNvGrpSpPr/>
        <p:nvPr/>
      </p:nvGrpSpPr>
      <p:grpSpPr>
        <a:xfrm>
          <a:off x="0" y="0"/>
          <a:ext cx="0" cy="0"/>
          <a:chOff x="0" y="0"/>
          <a:chExt cx="0" cy="0"/>
        </a:xfrm>
      </p:grpSpPr>
      <p:grpSp>
        <p:nvGrpSpPr>
          <p:cNvPr id="302" name="Group 2"/>
          <p:cNvGrpSpPr/>
          <p:nvPr/>
        </p:nvGrpSpPr>
        <p:grpSpPr>
          <a:xfrm>
            <a:off x="381000" y="6121400"/>
            <a:ext cx="533400" cy="492125"/>
            <a:chOff x="0" y="0"/>
            <a:chExt cx="10000" cy="10000"/>
          </a:xfrm>
        </p:grpSpPr>
        <p:sp>
          <p:nvSpPr>
            <p:cNvPr id="1049248"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249"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250"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251"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252"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253"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254"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255"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256"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257"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258"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259"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260"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261"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262"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263"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264"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0"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265"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85" name=""/>
        <p:cNvGrpSpPr/>
        <p:nvPr/>
      </p:nvGrpSpPr>
      <p:grpSpPr>
        <a:xfrm>
          <a:off x="0" y="0"/>
          <a:ext cx="0" cy="0"/>
          <a:chOff x="0" y="0"/>
          <a:chExt cx="0" cy="0"/>
        </a:xfrm>
      </p:grpSpPr>
      <p:grpSp>
        <p:nvGrpSpPr>
          <p:cNvPr id="186" name="Group 2"/>
          <p:cNvGrpSpPr/>
          <p:nvPr/>
        </p:nvGrpSpPr>
        <p:grpSpPr>
          <a:xfrm>
            <a:off x="381000" y="6121400"/>
            <a:ext cx="533400" cy="492125"/>
            <a:chOff x="0" y="0"/>
            <a:chExt cx="10000" cy="10000"/>
          </a:xfrm>
        </p:grpSpPr>
        <p:sp>
          <p:nvSpPr>
            <p:cNvPr id="1049026"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027"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028"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029"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030"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031"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032"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033"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034"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035"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036"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037"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038"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039"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040"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041"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042"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76"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043"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77" name=""/>
        <p:cNvGrpSpPr/>
        <p:nvPr/>
      </p:nvGrpSpPr>
      <p:grpSpPr>
        <a:xfrm>
          <a:off x="0" y="0"/>
          <a:ext cx="0" cy="0"/>
          <a:chOff x="0" y="0"/>
          <a:chExt cx="0" cy="0"/>
        </a:xfrm>
      </p:grpSpPr>
      <p:grpSp>
        <p:nvGrpSpPr>
          <p:cNvPr id="278" name="Group 2"/>
          <p:cNvGrpSpPr/>
          <p:nvPr/>
        </p:nvGrpSpPr>
        <p:grpSpPr>
          <a:xfrm>
            <a:off x="381000" y="6121400"/>
            <a:ext cx="533400" cy="492125"/>
            <a:chOff x="0" y="0"/>
            <a:chExt cx="10000" cy="10000"/>
          </a:xfrm>
        </p:grpSpPr>
        <p:sp>
          <p:nvSpPr>
            <p:cNvPr id="1049205"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206"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207"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208"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209"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210"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211"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212"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213"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214"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215"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216"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217"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218"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219"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220"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221"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79"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222"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73" name=""/>
        <p:cNvGrpSpPr/>
        <p:nvPr/>
      </p:nvGrpSpPr>
      <p:grpSpPr>
        <a:xfrm>
          <a:off x="0" y="0"/>
          <a:ext cx="0" cy="0"/>
          <a:chOff x="0" y="0"/>
          <a:chExt cx="0" cy="0"/>
        </a:xfrm>
      </p:grpSpPr>
      <p:grpSp>
        <p:nvGrpSpPr>
          <p:cNvPr id="374" name="Group 2"/>
          <p:cNvGrpSpPr/>
          <p:nvPr/>
        </p:nvGrpSpPr>
        <p:grpSpPr>
          <a:xfrm>
            <a:off x="381000" y="6121400"/>
            <a:ext cx="533400" cy="492125"/>
            <a:chOff x="0" y="0"/>
            <a:chExt cx="10000" cy="10000"/>
          </a:xfrm>
        </p:grpSpPr>
        <p:sp>
          <p:nvSpPr>
            <p:cNvPr id="1049377"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378"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379"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380"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381"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382"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383"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384"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385"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386"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387"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388"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389"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390"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91"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392"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393"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3"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394"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4" name=""/>
        <p:cNvGrpSpPr/>
        <p:nvPr/>
      </p:nvGrpSpPr>
      <p:grpSpPr>
        <a:xfrm>
          <a:off x="0" y="0"/>
          <a:ext cx="0" cy="0"/>
          <a:chOff x="0" y="0"/>
          <a:chExt cx="0" cy="0"/>
        </a:xfrm>
      </p:grpSpPr>
      <p:grpSp>
        <p:nvGrpSpPr>
          <p:cNvPr id="25" name="Group 2"/>
          <p:cNvGrpSpPr/>
          <p:nvPr/>
        </p:nvGrpSpPr>
        <p:grpSpPr>
          <a:xfrm>
            <a:off x="381000" y="6121400"/>
            <a:ext cx="533400" cy="492125"/>
            <a:chOff x="0" y="0"/>
            <a:chExt cx="10000" cy="10000"/>
          </a:xfrm>
        </p:grpSpPr>
        <p:sp>
          <p:nvSpPr>
            <p:cNvPr id="1048576"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8577"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8578"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8579"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8580"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8581"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8582"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8583"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8584"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8585"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8586"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8587"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8588"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8589"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8590"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8591"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8592"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152"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8593"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97" name=""/>
        <p:cNvGrpSpPr/>
        <p:nvPr/>
      </p:nvGrpSpPr>
      <p:grpSpPr>
        <a:xfrm>
          <a:off x="0" y="0"/>
          <a:ext cx="0" cy="0"/>
          <a:chOff x="0" y="0"/>
          <a:chExt cx="0" cy="0"/>
        </a:xfrm>
      </p:grpSpPr>
      <p:grpSp>
        <p:nvGrpSpPr>
          <p:cNvPr id="398" name="Group 2"/>
          <p:cNvGrpSpPr/>
          <p:nvPr/>
        </p:nvGrpSpPr>
        <p:grpSpPr>
          <a:xfrm>
            <a:off x="381000" y="6121400"/>
            <a:ext cx="533400" cy="492125"/>
            <a:chOff x="0" y="0"/>
            <a:chExt cx="10000" cy="10000"/>
          </a:xfrm>
        </p:grpSpPr>
        <p:sp>
          <p:nvSpPr>
            <p:cNvPr id="1049420" name="Freeform 219"/>
            <p:cNvSpPr/>
            <p:nvPr/>
          </p:nvSpPr>
          <p:spPr>
            <a:xfrm>
              <a:off x="235" y="0"/>
              <a:ext cx="1931" cy="836"/>
            </a:xfrm>
            <a:custGeom>
              <a:avLst/>
              <a:gdLst/>
              <a:ahLst/>
              <a:cxnLst/>
              <a:rect l="0" t="0" r="0" b="0"/>
              <a:pathLst>
                <a:path w="20000" h="20000">
                  <a:moveTo>
                    <a:pt x="14634" y="15000"/>
                  </a:moveTo>
                  <a:cubicBezTo>
                    <a:pt x="16585" y="13750"/>
                    <a:pt x="17560" y="12500"/>
                    <a:pt x="18048" y="12500"/>
                  </a:cubicBezTo>
                  <a:cubicBezTo>
                    <a:pt x="18048" y="12500"/>
                    <a:pt x="18536" y="11250"/>
                    <a:pt x="18536" y="11250"/>
                  </a:cubicBezTo>
                  <a:cubicBezTo>
                    <a:pt x="20000" y="7500"/>
                    <a:pt x="18048" y="1250"/>
                    <a:pt x="15121" y="1250"/>
                  </a:cubicBezTo>
                  <a:cubicBezTo>
                    <a:pt x="15121" y="1250"/>
                    <a:pt x="0" y="0"/>
                    <a:pt x="3902" y="13750"/>
                  </a:cubicBezTo>
                  <a:cubicBezTo>
                    <a:pt x="3902" y="13750"/>
                    <a:pt x="7317" y="20000"/>
                    <a:pt x="14634" y="15000"/>
                  </a:cubicBezTo>
                  <a:close/>
                </a:path>
              </a:pathLst>
            </a:custGeom>
            <a:solidFill>
              <a:schemeClr val="accent2"/>
            </a:solidFill>
            <a:ln w="9525">
              <a:noFill/>
            </a:ln>
          </p:spPr>
          <p:txBody>
            <a:bodyPr/>
            <a:p>
              <a:endParaRPr lang="zh-CN" altLang="en-US"/>
            </a:p>
          </p:txBody>
        </p:sp>
        <p:sp>
          <p:nvSpPr>
            <p:cNvPr id="1049421" name="Freeform 220"/>
            <p:cNvSpPr/>
            <p:nvPr/>
          </p:nvSpPr>
          <p:spPr>
            <a:xfrm>
              <a:off x="0" y="61"/>
              <a:ext cx="10000" cy="9939"/>
            </a:xfrm>
            <a:custGeom>
              <a:avLst/>
              <a:gdLst/>
              <a:ahLst/>
              <a:cxnLst/>
              <a:rect l="0" t="0" r="0" b="0"/>
              <a:pathLst>
                <a:path w="20000" h="20000">
                  <a:moveTo>
                    <a:pt x="17714" y="17202"/>
                  </a:moveTo>
                  <a:cubicBezTo>
                    <a:pt x="15904" y="17202"/>
                    <a:pt x="15523" y="16062"/>
                    <a:pt x="15523" y="16062"/>
                  </a:cubicBezTo>
                  <a:cubicBezTo>
                    <a:pt x="15523" y="16062"/>
                    <a:pt x="15428" y="15233"/>
                    <a:pt x="14666" y="15025"/>
                  </a:cubicBezTo>
                  <a:cubicBezTo>
                    <a:pt x="12857" y="14507"/>
                    <a:pt x="14000" y="13264"/>
                    <a:pt x="14476" y="12953"/>
                  </a:cubicBezTo>
                  <a:cubicBezTo>
                    <a:pt x="14952" y="12746"/>
                    <a:pt x="14666" y="12642"/>
                    <a:pt x="14285" y="12435"/>
                  </a:cubicBezTo>
                  <a:cubicBezTo>
                    <a:pt x="13523" y="11917"/>
                    <a:pt x="13428" y="11295"/>
                    <a:pt x="13523" y="10259"/>
                  </a:cubicBezTo>
                  <a:cubicBezTo>
                    <a:pt x="13523" y="9119"/>
                    <a:pt x="14190" y="9430"/>
                    <a:pt x="14190" y="9430"/>
                  </a:cubicBezTo>
                  <a:cubicBezTo>
                    <a:pt x="14190" y="9430"/>
                    <a:pt x="15238" y="9948"/>
                    <a:pt x="15714" y="9637"/>
                  </a:cubicBezTo>
                  <a:cubicBezTo>
                    <a:pt x="16095" y="9430"/>
                    <a:pt x="15904" y="9119"/>
                    <a:pt x="15714" y="9222"/>
                  </a:cubicBezTo>
                  <a:cubicBezTo>
                    <a:pt x="15523" y="9430"/>
                    <a:pt x="14095" y="9222"/>
                    <a:pt x="13904" y="8497"/>
                  </a:cubicBezTo>
                  <a:cubicBezTo>
                    <a:pt x="13714" y="7668"/>
                    <a:pt x="14285" y="8082"/>
                    <a:pt x="14380" y="8082"/>
                  </a:cubicBezTo>
                  <a:cubicBezTo>
                    <a:pt x="14571" y="8186"/>
                    <a:pt x="14571" y="8393"/>
                    <a:pt x="14952" y="8601"/>
                  </a:cubicBezTo>
                  <a:cubicBezTo>
                    <a:pt x="16000" y="9119"/>
                    <a:pt x="15428" y="8497"/>
                    <a:pt x="15428" y="8497"/>
                  </a:cubicBezTo>
                  <a:cubicBezTo>
                    <a:pt x="15428" y="8497"/>
                    <a:pt x="15428" y="8497"/>
                    <a:pt x="14952" y="7979"/>
                  </a:cubicBezTo>
                  <a:cubicBezTo>
                    <a:pt x="14476" y="7357"/>
                    <a:pt x="13809" y="7564"/>
                    <a:pt x="13238" y="7564"/>
                  </a:cubicBezTo>
                  <a:cubicBezTo>
                    <a:pt x="12666" y="7564"/>
                    <a:pt x="12857" y="8082"/>
                    <a:pt x="12857" y="8082"/>
                  </a:cubicBezTo>
                  <a:cubicBezTo>
                    <a:pt x="12857" y="8082"/>
                    <a:pt x="12761" y="9119"/>
                    <a:pt x="12666" y="10984"/>
                  </a:cubicBezTo>
                  <a:cubicBezTo>
                    <a:pt x="12571" y="12849"/>
                    <a:pt x="12285" y="13056"/>
                    <a:pt x="12190" y="12953"/>
                  </a:cubicBezTo>
                  <a:cubicBezTo>
                    <a:pt x="12095" y="12746"/>
                    <a:pt x="11904" y="11813"/>
                    <a:pt x="11904" y="11502"/>
                  </a:cubicBezTo>
                  <a:cubicBezTo>
                    <a:pt x="11904" y="11191"/>
                    <a:pt x="11714" y="10051"/>
                    <a:pt x="11809" y="8704"/>
                  </a:cubicBezTo>
                  <a:cubicBezTo>
                    <a:pt x="11904" y="7461"/>
                    <a:pt x="12190" y="7979"/>
                    <a:pt x="11428" y="7668"/>
                  </a:cubicBezTo>
                  <a:cubicBezTo>
                    <a:pt x="10571" y="7357"/>
                    <a:pt x="11047" y="6943"/>
                    <a:pt x="11238" y="6943"/>
                  </a:cubicBezTo>
                  <a:cubicBezTo>
                    <a:pt x="11523" y="6943"/>
                    <a:pt x="11904" y="7150"/>
                    <a:pt x="12000" y="6943"/>
                  </a:cubicBezTo>
                  <a:cubicBezTo>
                    <a:pt x="12095" y="6113"/>
                    <a:pt x="12190" y="5388"/>
                    <a:pt x="11809" y="5284"/>
                  </a:cubicBezTo>
                  <a:cubicBezTo>
                    <a:pt x="10952" y="4870"/>
                    <a:pt x="11333" y="4663"/>
                    <a:pt x="11619" y="4559"/>
                  </a:cubicBezTo>
                  <a:cubicBezTo>
                    <a:pt x="11904" y="4455"/>
                    <a:pt x="12000" y="3626"/>
                    <a:pt x="11523" y="3834"/>
                  </a:cubicBezTo>
                  <a:cubicBezTo>
                    <a:pt x="10666" y="4145"/>
                    <a:pt x="10761" y="3316"/>
                    <a:pt x="10952" y="3212"/>
                  </a:cubicBezTo>
                  <a:cubicBezTo>
                    <a:pt x="11142" y="3108"/>
                    <a:pt x="11428" y="3316"/>
                    <a:pt x="11333" y="2487"/>
                  </a:cubicBezTo>
                  <a:cubicBezTo>
                    <a:pt x="11142" y="1761"/>
                    <a:pt x="11809" y="1450"/>
                    <a:pt x="12000" y="2176"/>
                  </a:cubicBezTo>
                  <a:cubicBezTo>
                    <a:pt x="12095" y="2901"/>
                    <a:pt x="12380" y="4352"/>
                    <a:pt x="12571" y="4041"/>
                  </a:cubicBezTo>
                  <a:cubicBezTo>
                    <a:pt x="12761" y="3626"/>
                    <a:pt x="13142" y="2279"/>
                    <a:pt x="13523" y="1658"/>
                  </a:cubicBezTo>
                  <a:cubicBezTo>
                    <a:pt x="13809" y="1036"/>
                    <a:pt x="14285" y="1554"/>
                    <a:pt x="14190" y="1865"/>
                  </a:cubicBezTo>
                  <a:cubicBezTo>
                    <a:pt x="13714" y="3419"/>
                    <a:pt x="14476" y="3523"/>
                    <a:pt x="14476" y="3523"/>
                  </a:cubicBezTo>
                  <a:cubicBezTo>
                    <a:pt x="14476" y="3523"/>
                    <a:pt x="14380" y="3730"/>
                    <a:pt x="14000" y="3730"/>
                  </a:cubicBezTo>
                  <a:cubicBezTo>
                    <a:pt x="13047" y="3626"/>
                    <a:pt x="13428" y="4248"/>
                    <a:pt x="13809" y="4455"/>
                  </a:cubicBezTo>
                  <a:cubicBezTo>
                    <a:pt x="14666" y="4766"/>
                    <a:pt x="14095" y="4974"/>
                    <a:pt x="13619" y="4974"/>
                  </a:cubicBezTo>
                  <a:cubicBezTo>
                    <a:pt x="13238" y="4974"/>
                    <a:pt x="12952" y="5181"/>
                    <a:pt x="12857" y="5699"/>
                  </a:cubicBezTo>
                  <a:cubicBezTo>
                    <a:pt x="12571" y="7253"/>
                    <a:pt x="13714" y="6943"/>
                    <a:pt x="13714" y="6943"/>
                  </a:cubicBezTo>
                  <a:cubicBezTo>
                    <a:pt x="15428" y="7461"/>
                    <a:pt x="18000" y="7150"/>
                    <a:pt x="18000" y="7150"/>
                  </a:cubicBezTo>
                  <a:cubicBezTo>
                    <a:pt x="19904" y="7772"/>
                    <a:pt x="19047" y="4663"/>
                    <a:pt x="18952" y="3005"/>
                  </a:cubicBezTo>
                  <a:cubicBezTo>
                    <a:pt x="18761" y="1347"/>
                    <a:pt x="18571" y="518"/>
                    <a:pt x="17238" y="207"/>
                  </a:cubicBezTo>
                  <a:cubicBezTo>
                    <a:pt x="16000" y="0"/>
                    <a:pt x="8571" y="103"/>
                    <a:pt x="8571" y="103"/>
                  </a:cubicBezTo>
                  <a:cubicBezTo>
                    <a:pt x="8285" y="207"/>
                    <a:pt x="5333" y="103"/>
                    <a:pt x="5333" y="103"/>
                  </a:cubicBezTo>
                  <a:cubicBezTo>
                    <a:pt x="5333" y="103"/>
                    <a:pt x="5142" y="829"/>
                    <a:pt x="5333" y="829"/>
                  </a:cubicBezTo>
                  <a:cubicBezTo>
                    <a:pt x="5809" y="829"/>
                    <a:pt x="7619" y="932"/>
                    <a:pt x="7619" y="932"/>
                  </a:cubicBezTo>
                  <a:cubicBezTo>
                    <a:pt x="7714" y="932"/>
                    <a:pt x="8571" y="829"/>
                    <a:pt x="8095" y="1243"/>
                  </a:cubicBezTo>
                  <a:cubicBezTo>
                    <a:pt x="7619" y="1658"/>
                    <a:pt x="6571" y="1658"/>
                    <a:pt x="5904" y="1658"/>
                  </a:cubicBezTo>
                  <a:cubicBezTo>
                    <a:pt x="4476" y="1554"/>
                    <a:pt x="5142" y="2279"/>
                    <a:pt x="5714" y="2279"/>
                  </a:cubicBezTo>
                  <a:cubicBezTo>
                    <a:pt x="7428" y="2279"/>
                    <a:pt x="7809" y="2694"/>
                    <a:pt x="7047" y="2797"/>
                  </a:cubicBezTo>
                  <a:cubicBezTo>
                    <a:pt x="6380" y="2901"/>
                    <a:pt x="6190" y="2901"/>
                    <a:pt x="5523" y="3005"/>
                  </a:cubicBezTo>
                  <a:cubicBezTo>
                    <a:pt x="190" y="3937"/>
                    <a:pt x="2000" y="2383"/>
                    <a:pt x="2476" y="2383"/>
                  </a:cubicBezTo>
                  <a:cubicBezTo>
                    <a:pt x="4666" y="2383"/>
                    <a:pt x="4190" y="1554"/>
                    <a:pt x="3619" y="1761"/>
                  </a:cubicBezTo>
                  <a:cubicBezTo>
                    <a:pt x="3047" y="1865"/>
                    <a:pt x="1142" y="1139"/>
                    <a:pt x="857" y="2487"/>
                  </a:cubicBezTo>
                  <a:cubicBezTo>
                    <a:pt x="666" y="3834"/>
                    <a:pt x="1428" y="10673"/>
                    <a:pt x="1238" y="11917"/>
                  </a:cubicBezTo>
                  <a:cubicBezTo>
                    <a:pt x="0" y="20000"/>
                    <a:pt x="6761" y="18238"/>
                    <a:pt x="6761" y="18238"/>
                  </a:cubicBezTo>
                  <a:cubicBezTo>
                    <a:pt x="5333" y="16994"/>
                    <a:pt x="5904" y="15854"/>
                    <a:pt x="5809" y="15129"/>
                  </a:cubicBezTo>
                  <a:cubicBezTo>
                    <a:pt x="5428" y="12953"/>
                    <a:pt x="5238" y="12642"/>
                    <a:pt x="4857" y="12849"/>
                  </a:cubicBezTo>
                  <a:cubicBezTo>
                    <a:pt x="4095" y="13264"/>
                    <a:pt x="4190" y="13471"/>
                    <a:pt x="4285" y="13782"/>
                  </a:cubicBezTo>
                  <a:cubicBezTo>
                    <a:pt x="4857" y="15647"/>
                    <a:pt x="3523" y="14196"/>
                    <a:pt x="3523" y="14196"/>
                  </a:cubicBezTo>
                  <a:cubicBezTo>
                    <a:pt x="3333" y="14300"/>
                    <a:pt x="3238" y="14715"/>
                    <a:pt x="3333" y="15025"/>
                  </a:cubicBezTo>
                  <a:cubicBezTo>
                    <a:pt x="4476" y="17409"/>
                    <a:pt x="3428" y="16787"/>
                    <a:pt x="3142" y="16373"/>
                  </a:cubicBezTo>
                  <a:cubicBezTo>
                    <a:pt x="2095" y="14715"/>
                    <a:pt x="3142" y="13782"/>
                    <a:pt x="3047" y="13264"/>
                  </a:cubicBezTo>
                  <a:cubicBezTo>
                    <a:pt x="2571" y="11191"/>
                    <a:pt x="4000" y="10362"/>
                    <a:pt x="4190" y="10051"/>
                  </a:cubicBezTo>
                  <a:cubicBezTo>
                    <a:pt x="4380" y="9637"/>
                    <a:pt x="4285" y="9533"/>
                    <a:pt x="4380" y="8911"/>
                  </a:cubicBezTo>
                  <a:cubicBezTo>
                    <a:pt x="4571" y="7461"/>
                    <a:pt x="5238" y="8186"/>
                    <a:pt x="5238" y="8704"/>
                  </a:cubicBezTo>
                  <a:cubicBezTo>
                    <a:pt x="5047" y="10362"/>
                    <a:pt x="6000" y="9119"/>
                    <a:pt x="6380" y="8601"/>
                  </a:cubicBezTo>
                  <a:cubicBezTo>
                    <a:pt x="7428" y="7046"/>
                    <a:pt x="7333" y="8704"/>
                    <a:pt x="7142" y="9015"/>
                  </a:cubicBezTo>
                  <a:cubicBezTo>
                    <a:pt x="6857" y="9222"/>
                    <a:pt x="6761" y="9637"/>
                    <a:pt x="6761" y="9844"/>
                  </a:cubicBezTo>
                  <a:cubicBezTo>
                    <a:pt x="7047" y="10673"/>
                    <a:pt x="6571" y="11502"/>
                    <a:pt x="6380" y="11606"/>
                  </a:cubicBezTo>
                  <a:cubicBezTo>
                    <a:pt x="6285" y="11606"/>
                    <a:pt x="5809" y="11813"/>
                    <a:pt x="5809" y="12538"/>
                  </a:cubicBezTo>
                  <a:cubicBezTo>
                    <a:pt x="5809" y="13160"/>
                    <a:pt x="6571" y="14404"/>
                    <a:pt x="6571" y="14818"/>
                  </a:cubicBezTo>
                  <a:cubicBezTo>
                    <a:pt x="6571" y="18445"/>
                    <a:pt x="8000" y="18756"/>
                    <a:pt x="8666" y="18652"/>
                  </a:cubicBezTo>
                  <a:cubicBezTo>
                    <a:pt x="9333" y="18549"/>
                    <a:pt x="15142" y="18341"/>
                    <a:pt x="17619" y="18134"/>
                  </a:cubicBezTo>
                  <a:cubicBezTo>
                    <a:pt x="20000" y="17927"/>
                    <a:pt x="18380" y="17202"/>
                    <a:pt x="17714" y="17202"/>
                  </a:cubicBezTo>
                  <a:cubicBezTo>
                    <a:pt x="17714" y="17202"/>
                    <a:pt x="15714" y="6217"/>
                    <a:pt x="15714" y="6217"/>
                  </a:cubicBezTo>
                  <a:cubicBezTo>
                    <a:pt x="19333" y="6321"/>
                    <a:pt x="17619" y="6632"/>
                    <a:pt x="17333" y="6839"/>
                  </a:cubicBezTo>
                  <a:cubicBezTo>
                    <a:pt x="16952" y="7046"/>
                    <a:pt x="17333" y="6839"/>
                    <a:pt x="15904" y="6735"/>
                  </a:cubicBezTo>
                  <a:cubicBezTo>
                    <a:pt x="14476" y="6735"/>
                    <a:pt x="15714" y="6217"/>
                    <a:pt x="15714" y="6217"/>
                  </a:cubicBezTo>
                  <a:cubicBezTo>
                    <a:pt x="15714" y="6217"/>
                    <a:pt x="10857" y="5181"/>
                    <a:pt x="10857" y="5181"/>
                  </a:cubicBezTo>
                  <a:cubicBezTo>
                    <a:pt x="11523" y="5699"/>
                    <a:pt x="10761" y="6321"/>
                    <a:pt x="10761" y="6321"/>
                  </a:cubicBezTo>
                  <a:cubicBezTo>
                    <a:pt x="10761" y="6321"/>
                    <a:pt x="10285" y="7253"/>
                    <a:pt x="10666" y="8082"/>
                  </a:cubicBezTo>
                  <a:cubicBezTo>
                    <a:pt x="11047" y="9015"/>
                    <a:pt x="11047" y="10051"/>
                    <a:pt x="10285" y="9015"/>
                  </a:cubicBezTo>
                  <a:cubicBezTo>
                    <a:pt x="9523" y="8082"/>
                    <a:pt x="10000" y="6010"/>
                    <a:pt x="10190" y="5492"/>
                  </a:cubicBezTo>
                  <a:cubicBezTo>
                    <a:pt x="10190" y="5492"/>
                    <a:pt x="10190" y="4559"/>
                    <a:pt x="10857" y="5181"/>
                  </a:cubicBezTo>
                  <a:cubicBezTo>
                    <a:pt x="10857" y="5181"/>
                    <a:pt x="7904" y="3005"/>
                    <a:pt x="7904" y="3005"/>
                  </a:cubicBezTo>
                  <a:cubicBezTo>
                    <a:pt x="7904" y="2590"/>
                    <a:pt x="8476" y="2694"/>
                    <a:pt x="8476" y="2694"/>
                  </a:cubicBezTo>
                  <a:cubicBezTo>
                    <a:pt x="8476" y="2694"/>
                    <a:pt x="9428" y="3108"/>
                    <a:pt x="9904" y="3108"/>
                  </a:cubicBezTo>
                  <a:cubicBezTo>
                    <a:pt x="10285" y="3005"/>
                    <a:pt x="10857" y="3626"/>
                    <a:pt x="10000" y="3626"/>
                  </a:cubicBezTo>
                  <a:cubicBezTo>
                    <a:pt x="9142" y="3626"/>
                    <a:pt x="7809" y="4041"/>
                    <a:pt x="7904" y="3005"/>
                  </a:cubicBezTo>
                  <a:cubicBezTo>
                    <a:pt x="7904" y="3005"/>
                    <a:pt x="5809" y="7461"/>
                    <a:pt x="5809" y="7461"/>
                  </a:cubicBezTo>
                  <a:cubicBezTo>
                    <a:pt x="5238" y="7461"/>
                    <a:pt x="1523" y="9015"/>
                    <a:pt x="1523" y="4974"/>
                  </a:cubicBezTo>
                  <a:cubicBezTo>
                    <a:pt x="1523" y="4041"/>
                    <a:pt x="1333" y="3212"/>
                    <a:pt x="2285" y="3834"/>
                  </a:cubicBezTo>
                  <a:cubicBezTo>
                    <a:pt x="3333" y="4352"/>
                    <a:pt x="2380" y="4352"/>
                    <a:pt x="4666" y="4145"/>
                  </a:cubicBezTo>
                  <a:cubicBezTo>
                    <a:pt x="4666" y="4145"/>
                    <a:pt x="6285" y="4248"/>
                    <a:pt x="6476" y="4145"/>
                  </a:cubicBezTo>
                  <a:cubicBezTo>
                    <a:pt x="6761" y="3937"/>
                    <a:pt x="6571" y="3523"/>
                    <a:pt x="7047" y="3523"/>
                  </a:cubicBezTo>
                  <a:cubicBezTo>
                    <a:pt x="7619" y="3523"/>
                    <a:pt x="7523" y="4145"/>
                    <a:pt x="7523" y="4145"/>
                  </a:cubicBezTo>
                  <a:cubicBezTo>
                    <a:pt x="7523" y="4145"/>
                    <a:pt x="7047" y="4766"/>
                    <a:pt x="10380" y="4248"/>
                  </a:cubicBezTo>
                  <a:cubicBezTo>
                    <a:pt x="10761" y="4248"/>
                    <a:pt x="11142" y="4663"/>
                    <a:pt x="10285" y="4663"/>
                  </a:cubicBezTo>
                  <a:cubicBezTo>
                    <a:pt x="9904" y="4663"/>
                    <a:pt x="9238" y="4974"/>
                    <a:pt x="9523" y="5492"/>
                  </a:cubicBezTo>
                  <a:cubicBezTo>
                    <a:pt x="9714" y="6010"/>
                    <a:pt x="9428" y="9637"/>
                    <a:pt x="9428" y="9637"/>
                  </a:cubicBezTo>
                  <a:cubicBezTo>
                    <a:pt x="9428" y="9637"/>
                    <a:pt x="9238" y="10362"/>
                    <a:pt x="8952" y="9326"/>
                  </a:cubicBezTo>
                  <a:cubicBezTo>
                    <a:pt x="8857" y="8911"/>
                    <a:pt x="8952" y="5492"/>
                    <a:pt x="8857" y="5284"/>
                  </a:cubicBezTo>
                  <a:cubicBezTo>
                    <a:pt x="8857" y="4974"/>
                    <a:pt x="7333" y="4663"/>
                    <a:pt x="7333" y="5906"/>
                  </a:cubicBezTo>
                  <a:cubicBezTo>
                    <a:pt x="7333" y="7046"/>
                    <a:pt x="6952" y="7357"/>
                    <a:pt x="5809" y="7461"/>
                  </a:cubicBezTo>
                  <a:cubicBezTo>
                    <a:pt x="5809" y="7461"/>
                    <a:pt x="8095" y="8704"/>
                    <a:pt x="8095" y="8704"/>
                  </a:cubicBezTo>
                  <a:cubicBezTo>
                    <a:pt x="7809" y="9119"/>
                    <a:pt x="7428" y="9326"/>
                    <a:pt x="7619" y="8497"/>
                  </a:cubicBezTo>
                  <a:cubicBezTo>
                    <a:pt x="7714" y="7668"/>
                    <a:pt x="7904" y="6528"/>
                    <a:pt x="7904" y="5906"/>
                  </a:cubicBezTo>
                  <a:cubicBezTo>
                    <a:pt x="7904" y="5906"/>
                    <a:pt x="8285" y="5181"/>
                    <a:pt x="8380" y="6010"/>
                  </a:cubicBezTo>
                  <a:cubicBezTo>
                    <a:pt x="8476" y="6839"/>
                    <a:pt x="8285" y="8393"/>
                    <a:pt x="8095" y="8704"/>
                  </a:cubicBezTo>
                  <a:cubicBezTo>
                    <a:pt x="8095" y="8704"/>
                    <a:pt x="9714" y="15025"/>
                    <a:pt x="9714" y="15025"/>
                  </a:cubicBezTo>
                  <a:cubicBezTo>
                    <a:pt x="7428" y="14922"/>
                    <a:pt x="7333" y="15336"/>
                    <a:pt x="7333" y="12124"/>
                  </a:cubicBezTo>
                  <a:cubicBezTo>
                    <a:pt x="7333" y="8911"/>
                    <a:pt x="7714" y="9637"/>
                    <a:pt x="7809" y="9948"/>
                  </a:cubicBezTo>
                  <a:cubicBezTo>
                    <a:pt x="7809" y="9948"/>
                    <a:pt x="8571" y="12020"/>
                    <a:pt x="10571" y="10466"/>
                  </a:cubicBezTo>
                  <a:cubicBezTo>
                    <a:pt x="10857" y="10155"/>
                    <a:pt x="11047" y="9948"/>
                    <a:pt x="11142" y="10984"/>
                  </a:cubicBezTo>
                  <a:cubicBezTo>
                    <a:pt x="11142" y="12124"/>
                    <a:pt x="12095" y="15025"/>
                    <a:pt x="9714" y="15025"/>
                  </a:cubicBezTo>
                  <a:close/>
                </a:path>
              </a:pathLst>
            </a:custGeom>
            <a:solidFill>
              <a:schemeClr val="accent2"/>
            </a:solidFill>
            <a:ln w="9525">
              <a:noFill/>
            </a:ln>
          </p:spPr>
          <p:txBody>
            <a:bodyPr/>
            <a:p>
              <a:endParaRPr lang="zh-CN" altLang="en-US"/>
            </a:p>
          </p:txBody>
        </p:sp>
        <p:sp>
          <p:nvSpPr>
            <p:cNvPr id="1049422" name="Freeform 221"/>
            <p:cNvSpPr/>
            <p:nvPr/>
          </p:nvSpPr>
          <p:spPr>
            <a:xfrm>
              <a:off x="2382" y="4811"/>
              <a:ext cx="801" cy="1030"/>
            </a:xfrm>
            <a:custGeom>
              <a:avLst/>
              <a:gdLst/>
              <a:ahLst/>
              <a:cxnLst/>
              <a:rect l="0" t="0" r="0" b="0"/>
              <a:pathLst>
                <a:path w="20000" h="20000">
                  <a:moveTo>
                    <a:pt x="16470" y="5000"/>
                  </a:moveTo>
                  <a:cubicBezTo>
                    <a:pt x="15294" y="0"/>
                    <a:pt x="0" y="8000"/>
                    <a:pt x="10588" y="20000"/>
                  </a:cubicBezTo>
                  <a:cubicBezTo>
                    <a:pt x="10588" y="20000"/>
                    <a:pt x="20000" y="17000"/>
                    <a:pt x="16470" y="5000"/>
                  </a:cubicBezTo>
                  <a:close/>
                </a:path>
              </a:pathLst>
            </a:custGeom>
            <a:solidFill>
              <a:schemeClr val="accent2"/>
            </a:solidFill>
            <a:ln w="9525">
              <a:noFill/>
            </a:ln>
          </p:spPr>
          <p:txBody>
            <a:bodyPr/>
            <a:p>
              <a:endParaRPr lang="zh-CN" altLang="en-US"/>
            </a:p>
          </p:txBody>
        </p:sp>
        <p:sp>
          <p:nvSpPr>
            <p:cNvPr id="1049423" name="Freeform 222"/>
            <p:cNvSpPr/>
            <p:nvPr/>
          </p:nvSpPr>
          <p:spPr>
            <a:xfrm>
              <a:off x="1610" y="5189"/>
              <a:ext cx="716" cy="1386"/>
            </a:xfrm>
            <a:custGeom>
              <a:avLst/>
              <a:gdLst/>
              <a:ahLst/>
              <a:cxnLst/>
              <a:rect l="0" t="0" r="0" b="0"/>
              <a:pathLst>
                <a:path w="20000" h="20000">
                  <a:moveTo>
                    <a:pt x="9333" y="7407"/>
                  </a:moveTo>
                  <a:cubicBezTo>
                    <a:pt x="0" y="14074"/>
                    <a:pt x="2666" y="17037"/>
                    <a:pt x="5333" y="18518"/>
                  </a:cubicBezTo>
                  <a:cubicBezTo>
                    <a:pt x="9333" y="20000"/>
                    <a:pt x="14666" y="19259"/>
                    <a:pt x="20000" y="11851"/>
                  </a:cubicBezTo>
                  <a:cubicBezTo>
                    <a:pt x="20000" y="11851"/>
                    <a:pt x="16000" y="8148"/>
                    <a:pt x="17333" y="5925"/>
                  </a:cubicBezTo>
                  <a:cubicBezTo>
                    <a:pt x="20000" y="4444"/>
                    <a:pt x="18666" y="0"/>
                    <a:pt x="9333" y="7407"/>
                  </a:cubicBezTo>
                  <a:close/>
                </a:path>
              </a:pathLst>
            </a:custGeom>
            <a:solidFill>
              <a:schemeClr val="accent2"/>
            </a:solidFill>
            <a:ln w="9525">
              <a:noFill/>
            </a:ln>
          </p:spPr>
          <p:txBody>
            <a:bodyPr/>
            <a:p>
              <a:endParaRPr lang="zh-CN" altLang="en-US"/>
            </a:p>
          </p:txBody>
        </p:sp>
        <p:sp>
          <p:nvSpPr>
            <p:cNvPr id="1049424" name="Freeform 223"/>
            <p:cNvSpPr/>
            <p:nvPr/>
          </p:nvSpPr>
          <p:spPr>
            <a:xfrm>
              <a:off x="1186" y="2416"/>
              <a:ext cx="2289" cy="1193"/>
            </a:xfrm>
            <a:custGeom>
              <a:avLst/>
              <a:gdLst/>
              <a:ahLst/>
              <a:cxnLst/>
              <a:rect l="0" t="0" r="0" b="0"/>
              <a:pathLst>
                <a:path w="20000" h="20000">
                  <a:moveTo>
                    <a:pt x="16666" y="1739"/>
                  </a:moveTo>
                  <a:cubicBezTo>
                    <a:pt x="15833" y="2608"/>
                    <a:pt x="3750" y="869"/>
                    <a:pt x="3750" y="869"/>
                  </a:cubicBezTo>
                  <a:cubicBezTo>
                    <a:pt x="2083" y="869"/>
                    <a:pt x="416" y="0"/>
                    <a:pt x="416" y="7826"/>
                  </a:cubicBezTo>
                  <a:cubicBezTo>
                    <a:pt x="0" y="20000"/>
                    <a:pt x="7083" y="18260"/>
                    <a:pt x="9166" y="18260"/>
                  </a:cubicBezTo>
                  <a:cubicBezTo>
                    <a:pt x="10833" y="18260"/>
                    <a:pt x="12500" y="15652"/>
                    <a:pt x="14166" y="17391"/>
                  </a:cubicBezTo>
                  <a:cubicBezTo>
                    <a:pt x="14166" y="17391"/>
                    <a:pt x="15833" y="20000"/>
                    <a:pt x="16666" y="16521"/>
                  </a:cubicBezTo>
                  <a:cubicBezTo>
                    <a:pt x="20000" y="4347"/>
                    <a:pt x="17916" y="0"/>
                    <a:pt x="16666" y="1739"/>
                  </a:cubicBezTo>
                  <a:close/>
                </a:path>
              </a:pathLst>
            </a:custGeom>
            <a:solidFill>
              <a:schemeClr val="accent2"/>
            </a:solidFill>
            <a:ln w="9525">
              <a:noFill/>
            </a:ln>
          </p:spPr>
          <p:txBody>
            <a:bodyPr/>
            <a:p>
              <a:endParaRPr lang="zh-CN" altLang="en-US"/>
            </a:p>
          </p:txBody>
        </p:sp>
        <p:sp>
          <p:nvSpPr>
            <p:cNvPr id="1049425" name="Freeform 224"/>
            <p:cNvSpPr/>
            <p:nvPr/>
          </p:nvSpPr>
          <p:spPr>
            <a:xfrm>
              <a:off x="3814" y="5708"/>
              <a:ext cx="1666" cy="1907"/>
            </a:xfrm>
            <a:custGeom>
              <a:avLst/>
              <a:gdLst/>
              <a:ahLst/>
              <a:cxnLst/>
              <a:rect l="0" t="0" r="0" b="0"/>
              <a:pathLst>
                <a:path w="20000" h="20000">
                  <a:moveTo>
                    <a:pt x="13714" y="1081"/>
                  </a:moveTo>
                  <a:cubicBezTo>
                    <a:pt x="10857" y="1621"/>
                    <a:pt x="6285" y="1081"/>
                    <a:pt x="6285" y="1081"/>
                  </a:cubicBezTo>
                  <a:cubicBezTo>
                    <a:pt x="0" y="1081"/>
                    <a:pt x="2857" y="7567"/>
                    <a:pt x="2285" y="10810"/>
                  </a:cubicBezTo>
                  <a:cubicBezTo>
                    <a:pt x="1714" y="14594"/>
                    <a:pt x="12571" y="20000"/>
                    <a:pt x="16000" y="11891"/>
                  </a:cubicBezTo>
                  <a:cubicBezTo>
                    <a:pt x="20000" y="3783"/>
                    <a:pt x="16000" y="0"/>
                    <a:pt x="13714" y="1081"/>
                  </a:cubicBezTo>
                  <a:close/>
                </a:path>
              </a:pathLst>
            </a:custGeom>
            <a:solidFill>
              <a:schemeClr val="accent2"/>
            </a:solidFill>
            <a:ln w="9525">
              <a:noFill/>
            </a:ln>
          </p:spPr>
          <p:txBody>
            <a:bodyPr/>
            <a:p>
              <a:endParaRPr lang="zh-CN" altLang="en-US"/>
            </a:p>
          </p:txBody>
        </p:sp>
        <p:sp>
          <p:nvSpPr>
            <p:cNvPr id="1049426" name="Freeform 225"/>
            <p:cNvSpPr/>
            <p:nvPr/>
          </p:nvSpPr>
          <p:spPr>
            <a:xfrm>
              <a:off x="7618" y="3802"/>
              <a:ext cx="1666" cy="388"/>
            </a:xfrm>
            <a:custGeom>
              <a:avLst/>
              <a:gdLst/>
              <a:ahLst/>
              <a:cxnLst/>
              <a:rect l="0" t="0" r="0" b="0"/>
              <a:pathLst>
                <a:path w="20000" h="20000">
                  <a:moveTo>
                    <a:pt x="2857" y="0"/>
                  </a:moveTo>
                  <a:cubicBezTo>
                    <a:pt x="0" y="0"/>
                    <a:pt x="4000" y="20000"/>
                    <a:pt x="8000" y="14285"/>
                  </a:cubicBezTo>
                  <a:cubicBezTo>
                    <a:pt x="20000" y="2857"/>
                    <a:pt x="2857" y="0"/>
                    <a:pt x="2857" y="0"/>
                  </a:cubicBezTo>
                  <a:close/>
                </a:path>
              </a:pathLst>
            </a:custGeom>
            <a:solidFill>
              <a:schemeClr val="accent2"/>
            </a:solidFill>
            <a:ln w="9525">
              <a:noFill/>
            </a:ln>
          </p:spPr>
          <p:txBody>
            <a:bodyPr/>
            <a:p>
              <a:endParaRPr lang="zh-CN" altLang="en-US"/>
            </a:p>
          </p:txBody>
        </p:sp>
        <p:sp>
          <p:nvSpPr>
            <p:cNvPr id="1049427" name="Freeform 226"/>
            <p:cNvSpPr/>
            <p:nvPr/>
          </p:nvSpPr>
          <p:spPr>
            <a:xfrm>
              <a:off x="8183" y="3772"/>
              <a:ext cx="1280" cy="805"/>
            </a:xfrm>
            <a:custGeom>
              <a:avLst/>
              <a:gdLst/>
              <a:ahLst/>
              <a:cxnLst/>
              <a:rect l="0" t="0" r="0" b="0"/>
              <a:pathLst>
                <a:path w="20000" h="20000">
                  <a:moveTo>
                    <a:pt x="5185" y="16250"/>
                  </a:moveTo>
                  <a:cubicBezTo>
                    <a:pt x="5185" y="16250"/>
                    <a:pt x="13333" y="20000"/>
                    <a:pt x="18518" y="7500"/>
                  </a:cubicBezTo>
                  <a:cubicBezTo>
                    <a:pt x="20000" y="2500"/>
                    <a:pt x="17037" y="0"/>
                    <a:pt x="12592" y="1250"/>
                  </a:cubicBezTo>
                  <a:cubicBezTo>
                    <a:pt x="9629" y="1250"/>
                    <a:pt x="10370" y="13750"/>
                    <a:pt x="5185" y="13750"/>
                  </a:cubicBezTo>
                  <a:cubicBezTo>
                    <a:pt x="0" y="13750"/>
                    <a:pt x="5185" y="16250"/>
                    <a:pt x="5185" y="16250"/>
                  </a:cubicBezTo>
                  <a:close/>
                </a:path>
              </a:pathLst>
            </a:custGeom>
            <a:solidFill>
              <a:schemeClr val="accent2"/>
            </a:solidFill>
            <a:ln w="9525">
              <a:noFill/>
            </a:ln>
          </p:spPr>
          <p:txBody>
            <a:bodyPr/>
            <a:p>
              <a:endParaRPr lang="zh-CN" altLang="en-US"/>
            </a:p>
          </p:txBody>
        </p:sp>
        <p:sp>
          <p:nvSpPr>
            <p:cNvPr id="1049428" name="Freeform 227"/>
            <p:cNvSpPr/>
            <p:nvPr/>
          </p:nvSpPr>
          <p:spPr>
            <a:xfrm>
              <a:off x="8126" y="4292"/>
              <a:ext cx="1667" cy="866"/>
            </a:xfrm>
            <a:custGeom>
              <a:avLst/>
              <a:gdLst/>
              <a:ahLst/>
              <a:cxnLst/>
              <a:rect l="0" t="0" r="0" b="0"/>
              <a:pathLst>
                <a:path w="20000" h="20000">
                  <a:moveTo>
                    <a:pt x="14285" y="7058"/>
                  </a:moveTo>
                  <a:cubicBezTo>
                    <a:pt x="11428" y="14117"/>
                    <a:pt x="4571" y="11764"/>
                    <a:pt x="4571" y="11764"/>
                  </a:cubicBezTo>
                  <a:cubicBezTo>
                    <a:pt x="4571" y="11764"/>
                    <a:pt x="0" y="10588"/>
                    <a:pt x="3428" y="15294"/>
                  </a:cubicBezTo>
                  <a:cubicBezTo>
                    <a:pt x="6285" y="20000"/>
                    <a:pt x="10285" y="17647"/>
                    <a:pt x="15428" y="14117"/>
                  </a:cubicBezTo>
                  <a:cubicBezTo>
                    <a:pt x="20000" y="9411"/>
                    <a:pt x="17714" y="0"/>
                    <a:pt x="14285" y="7058"/>
                  </a:cubicBezTo>
                  <a:close/>
                </a:path>
              </a:pathLst>
            </a:custGeom>
            <a:solidFill>
              <a:schemeClr val="accent2"/>
            </a:solidFill>
            <a:ln w="9525">
              <a:noFill/>
            </a:ln>
          </p:spPr>
          <p:txBody>
            <a:bodyPr/>
            <a:p>
              <a:endParaRPr lang="zh-CN" altLang="en-US"/>
            </a:p>
          </p:txBody>
        </p:sp>
        <p:sp>
          <p:nvSpPr>
            <p:cNvPr id="1049429" name="Freeform 228"/>
            <p:cNvSpPr/>
            <p:nvPr/>
          </p:nvSpPr>
          <p:spPr>
            <a:xfrm>
              <a:off x="7053" y="5097"/>
              <a:ext cx="2326" cy="611"/>
            </a:xfrm>
            <a:custGeom>
              <a:avLst/>
              <a:gdLst/>
              <a:ahLst/>
              <a:cxnLst/>
              <a:rect l="0" t="0" r="0" b="0"/>
              <a:pathLst>
                <a:path w="20000" h="20000">
                  <a:moveTo>
                    <a:pt x="16326" y="5000"/>
                  </a:moveTo>
                  <a:cubicBezTo>
                    <a:pt x="15102" y="3333"/>
                    <a:pt x="14693" y="0"/>
                    <a:pt x="11836" y="1666"/>
                  </a:cubicBezTo>
                  <a:cubicBezTo>
                    <a:pt x="5306" y="6666"/>
                    <a:pt x="2857" y="0"/>
                    <a:pt x="2857" y="0"/>
                  </a:cubicBezTo>
                  <a:cubicBezTo>
                    <a:pt x="2857" y="0"/>
                    <a:pt x="0" y="5000"/>
                    <a:pt x="816" y="8333"/>
                  </a:cubicBezTo>
                  <a:cubicBezTo>
                    <a:pt x="2040" y="11666"/>
                    <a:pt x="6938" y="13333"/>
                    <a:pt x="8163" y="13333"/>
                  </a:cubicBezTo>
                  <a:cubicBezTo>
                    <a:pt x="9387" y="13333"/>
                    <a:pt x="13877" y="20000"/>
                    <a:pt x="16734" y="13333"/>
                  </a:cubicBezTo>
                  <a:cubicBezTo>
                    <a:pt x="20000" y="6666"/>
                    <a:pt x="17959" y="5000"/>
                    <a:pt x="16326" y="5000"/>
                  </a:cubicBezTo>
                  <a:close/>
                </a:path>
              </a:pathLst>
            </a:custGeom>
            <a:solidFill>
              <a:schemeClr val="accent2"/>
            </a:solidFill>
            <a:ln w="9525">
              <a:noFill/>
            </a:ln>
          </p:spPr>
          <p:txBody>
            <a:bodyPr/>
            <a:p>
              <a:endParaRPr lang="zh-CN" altLang="en-US"/>
            </a:p>
          </p:txBody>
        </p:sp>
        <p:sp>
          <p:nvSpPr>
            <p:cNvPr id="1049430" name="Freeform 229"/>
            <p:cNvSpPr/>
            <p:nvPr/>
          </p:nvSpPr>
          <p:spPr>
            <a:xfrm>
              <a:off x="7288" y="5678"/>
              <a:ext cx="1902" cy="550"/>
            </a:xfrm>
            <a:custGeom>
              <a:avLst/>
              <a:gdLst/>
              <a:ahLst/>
              <a:cxnLst/>
              <a:rect l="0" t="0" r="0" b="0"/>
              <a:pathLst>
                <a:path w="20000" h="20000">
                  <a:moveTo>
                    <a:pt x="18500" y="3636"/>
                  </a:moveTo>
                  <a:cubicBezTo>
                    <a:pt x="17000" y="7272"/>
                    <a:pt x="15000" y="7272"/>
                    <a:pt x="13000" y="7272"/>
                  </a:cubicBezTo>
                  <a:cubicBezTo>
                    <a:pt x="11500" y="7272"/>
                    <a:pt x="8000" y="3636"/>
                    <a:pt x="6500" y="5454"/>
                  </a:cubicBezTo>
                  <a:cubicBezTo>
                    <a:pt x="5000" y="7272"/>
                    <a:pt x="500" y="3636"/>
                    <a:pt x="500" y="3636"/>
                  </a:cubicBezTo>
                  <a:cubicBezTo>
                    <a:pt x="0" y="20000"/>
                    <a:pt x="15000" y="18181"/>
                    <a:pt x="17500" y="14545"/>
                  </a:cubicBezTo>
                  <a:cubicBezTo>
                    <a:pt x="20000" y="9090"/>
                    <a:pt x="20000" y="0"/>
                    <a:pt x="18500" y="3636"/>
                  </a:cubicBezTo>
                  <a:close/>
                </a:path>
              </a:pathLst>
            </a:custGeom>
            <a:solidFill>
              <a:schemeClr val="accent2"/>
            </a:solidFill>
            <a:ln w="9525">
              <a:noFill/>
            </a:ln>
          </p:spPr>
          <p:txBody>
            <a:bodyPr/>
            <a:p>
              <a:endParaRPr lang="zh-CN" altLang="en-US"/>
            </a:p>
          </p:txBody>
        </p:sp>
        <p:sp>
          <p:nvSpPr>
            <p:cNvPr id="1049431" name="Freeform 230"/>
            <p:cNvSpPr/>
            <p:nvPr/>
          </p:nvSpPr>
          <p:spPr>
            <a:xfrm>
              <a:off x="7175" y="6126"/>
              <a:ext cx="1968" cy="1774"/>
            </a:xfrm>
            <a:custGeom>
              <a:avLst/>
              <a:gdLst/>
              <a:ahLst/>
              <a:cxnLst/>
              <a:rect l="0" t="0" r="0" b="0"/>
              <a:pathLst>
                <a:path w="20000" h="20000">
                  <a:moveTo>
                    <a:pt x="13658" y="5294"/>
                  </a:moveTo>
                  <a:cubicBezTo>
                    <a:pt x="13658" y="3529"/>
                    <a:pt x="6829" y="0"/>
                    <a:pt x="6341" y="3529"/>
                  </a:cubicBezTo>
                  <a:cubicBezTo>
                    <a:pt x="5365" y="7058"/>
                    <a:pt x="1951" y="8823"/>
                    <a:pt x="1951" y="8823"/>
                  </a:cubicBezTo>
                  <a:cubicBezTo>
                    <a:pt x="0" y="9411"/>
                    <a:pt x="0" y="9411"/>
                    <a:pt x="487" y="11176"/>
                  </a:cubicBezTo>
                  <a:cubicBezTo>
                    <a:pt x="487" y="12941"/>
                    <a:pt x="1951" y="14117"/>
                    <a:pt x="4390" y="11176"/>
                  </a:cubicBezTo>
                  <a:cubicBezTo>
                    <a:pt x="8292" y="5882"/>
                    <a:pt x="8292" y="15294"/>
                    <a:pt x="8292" y="15882"/>
                  </a:cubicBezTo>
                  <a:cubicBezTo>
                    <a:pt x="8780" y="17058"/>
                    <a:pt x="9268" y="20000"/>
                    <a:pt x="10243" y="17647"/>
                  </a:cubicBezTo>
                  <a:cubicBezTo>
                    <a:pt x="10731" y="15294"/>
                    <a:pt x="12195" y="8235"/>
                    <a:pt x="14146" y="11176"/>
                  </a:cubicBezTo>
                  <a:cubicBezTo>
                    <a:pt x="17073" y="15882"/>
                    <a:pt x="20000" y="11176"/>
                    <a:pt x="19024" y="11176"/>
                  </a:cubicBezTo>
                  <a:cubicBezTo>
                    <a:pt x="18536" y="10588"/>
                    <a:pt x="13658" y="7647"/>
                    <a:pt x="13658" y="5294"/>
                  </a:cubicBezTo>
                  <a:close/>
                </a:path>
              </a:pathLst>
            </a:custGeom>
            <a:solidFill>
              <a:schemeClr val="accent2"/>
            </a:solidFill>
            <a:ln w="9525">
              <a:noFill/>
            </a:ln>
          </p:spPr>
          <p:txBody>
            <a:bodyPr/>
            <a:p>
              <a:endParaRPr lang="zh-CN" altLang="en-US"/>
            </a:p>
          </p:txBody>
        </p:sp>
        <p:sp>
          <p:nvSpPr>
            <p:cNvPr id="1049432" name="Freeform 231"/>
            <p:cNvSpPr/>
            <p:nvPr/>
          </p:nvSpPr>
          <p:spPr>
            <a:xfrm>
              <a:off x="8484" y="5321"/>
              <a:ext cx="1186" cy="3221"/>
            </a:xfrm>
            <a:custGeom>
              <a:avLst/>
              <a:gdLst/>
              <a:ahLst/>
              <a:cxnLst/>
              <a:rect l="0" t="0" r="0" b="0"/>
              <a:pathLst>
                <a:path w="20000" h="20000">
                  <a:moveTo>
                    <a:pt x="17600" y="634"/>
                  </a:moveTo>
                  <a:cubicBezTo>
                    <a:pt x="17600" y="634"/>
                    <a:pt x="16000" y="4761"/>
                    <a:pt x="14400" y="5396"/>
                  </a:cubicBezTo>
                  <a:cubicBezTo>
                    <a:pt x="12000" y="6031"/>
                    <a:pt x="8000" y="6349"/>
                    <a:pt x="5600" y="6349"/>
                  </a:cubicBezTo>
                  <a:cubicBezTo>
                    <a:pt x="3200" y="6031"/>
                    <a:pt x="3200" y="6984"/>
                    <a:pt x="5600" y="7301"/>
                  </a:cubicBezTo>
                  <a:cubicBezTo>
                    <a:pt x="8000" y="7619"/>
                    <a:pt x="13600" y="9206"/>
                    <a:pt x="13600" y="10793"/>
                  </a:cubicBezTo>
                  <a:cubicBezTo>
                    <a:pt x="13600" y="12698"/>
                    <a:pt x="13600" y="13968"/>
                    <a:pt x="9600" y="14285"/>
                  </a:cubicBezTo>
                  <a:cubicBezTo>
                    <a:pt x="4800" y="14603"/>
                    <a:pt x="0" y="14920"/>
                    <a:pt x="0" y="17460"/>
                  </a:cubicBezTo>
                  <a:cubicBezTo>
                    <a:pt x="0" y="17460"/>
                    <a:pt x="2400" y="18095"/>
                    <a:pt x="4000" y="18412"/>
                  </a:cubicBezTo>
                  <a:cubicBezTo>
                    <a:pt x="6400" y="18412"/>
                    <a:pt x="11200" y="19365"/>
                    <a:pt x="12800" y="19682"/>
                  </a:cubicBezTo>
                  <a:cubicBezTo>
                    <a:pt x="14400" y="20000"/>
                    <a:pt x="18400" y="19365"/>
                    <a:pt x="18400" y="18095"/>
                  </a:cubicBezTo>
                  <a:cubicBezTo>
                    <a:pt x="19200" y="16507"/>
                    <a:pt x="19200" y="6349"/>
                    <a:pt x="20000" y="4444"/>
                  </a:cubicBezTo>
                  <a:cubicBezTo>
                    <a:pt x="20000" y="2857"/>
                    <a:pt x="20000" y="952"/>
                    <a:pt x="20000" y="634"/>
                  </a:cubicBezTo>
                  <a:cubicBezTo>
                    <a:pt x="20000" y="317"/>
                    <a:pt x="17600" y="0"/>
                    <a:pt x="17600" y="634"/>
                  </a:cubicBezTo>
                  <a:close/>
                </a:path>
              </a:pathLst>
            </a:custGeom>
            <a:solidFill>
              <a:schemeClr val="accent2"/>
            </a:solidFill>
            <a:ln w="9525">
              <a:noFill/>
            </a:ln>
          </p:spPr>
          <p:txBody>
            <a:bodyPr/>
            <a:p>
              <a:endParaRPr lang="zh-CN" altLang="en-US"/>
            </a:p>
          </p:txBody>
        </p:sp>
      </p:grpSp>
      <p:sp>
        <p:nvSpPr>
          <p:cNvPr id="1049433" name="Line 253"/>
          <p:cNvSpPr/>
          <p:nvPr/>
        </p:nvSpPr>
        <p:spPr>
          <a:xfrm>
            <a:off x="827088" y="6237288"/>
            <a:ext cx="8137525" cy="0"/>
          </a:xfrm>
          <a:prstGeom prst="line">
            <a:avLst/>
          </a:prstGeom>
          <a:ln w="57150" cap="flat" cmpd="thinThick">
            <a:solidFill>
              <a:srgbClr val="0099FF"/>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434" name="Text Box 254"/>
          <p:cNvSpPr txBox="1"/>
          <p:nvPr/>
        </p:nvSpPr>
        <p:spPr>
          <a:xfrm>
            <a:off x="684213" y="6375400"/>
            <a:ext cx="8243887" cy="365125"/>
          </a:xfrm>
          <a:prstGeom prst="rect">
            <a:avLst/>
          </a:prstGeom>
          <a:noFill/>
          <a:ln w="9525">
            <a:noFill/>
          </a:ln>
        </p:spPr>
        <p:txBody>
          <a:bodyPr wrap="square" lIns="91440" tIns="45720" rIns="91440" bIns="45720" anchor="t" anchorCtr="0">
            <a:spAutoFit/>
          </a:bodyPr>
          <a:p>
            <a:pPr lvl="0">
              <a:buClrTx/>
              <a:buSzTx/>
            </a:pPr>
            <a:r>
              <a:rPr lang="zh-CN" altLang="en-US" i="0">
                <a:latin typeface="Arial" panose="020B0604020202020204" pitchFamily="34" charset="0"/>
              </a:rPr>
              <a:t>传感器原理与技术</a:t>
            </a:r>
            <a:endParaRPr lang="zh-CN" altLang="en-US" i="0">
              <a:latin typeface="Arial" panose="020B0604020202020204" pitchFamily="34" charset="0"/>
            </a:endParaRPr>
          </a:p>
        </p:txBody>
      </p:sp>
      <p:sp>
        <p:nvSpPr>
          <p:cNvPr id="1049435" name="Line 255"/>
          <p:cNvSpPr/>
          <p:nvPr/>
        </p:nvSpPr>
        <p:spPr>
          <a:xfrm>
            <a:off x="611188" y="1196975"/>
            <a:ext cx="8064500" cy="0"/>
          </a:xfrm>
          <a:prstGeom prst="line">
            <a:avLst/>
          </a:prstGeom>
          <a:ln w="76200" cap="flat" cmpd="thinThick">
            <a:solidFill>
              <a:schemeClr val="tx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sp>
        <p:nvSpPr>
          <p:cNvPr id="1049436" name="Line 256"/>
          <p:cNvSpPr/>
          <p:nvPr/>
        </p:nvSpPr>
        <p:spPr>
          <a:xfrm>
            <a:off x="755650" y="6381750"/>
            <a:ext cx="8229600" cy="0"/>
          </a:xfrm>
          <a:prstGeom prst="line">
            <a:avLst/>
          </a:prstGeom>
          <a:ln w="57150" cap="flat" cmpd="thickThin">
            <a:solidFill>
              <a:schemeClr val="accent2"/>
            </a:solidFill>
            <a:prstDash val="solid"/>
            <a:round/>
            <a:headEnd type="none" w="med" len="med"/>
            <a:tailEnd type="none" w="med" len="med"/>
          </a:ln>
        </p:spPr>
        <p:txBody>
          <a:bodyPr wrap="square" lIns="91440" tIns="45720" rIns="91440" bIns="45720" anchor="t" anchorCtr="0"/>
          <a:p>
            <a:pPr lvl="0">
              <a:buClrTx/>
              <a:buSzTx/>
            </a:pPr>
            <a:endParaRPr lang="en-US" altLang="zh-CN" sz="1800">
              <a:latin typeface="Arial" panose="020B0604020202020204" pitchFamily="34" charset="0"/>
            </a:endParaRPr>
          </a:p>
        </p:txBody>
      </p:sp>
      <p:pic>
        <p:nvPicPr>
          <p:cNvPr id="2097284" name="Picture 257" descr="biaoti_02"/>
          <p:cNvPicPr>
            <a:picLocks noRot="1" noChangeAspect="1"/>
          </p:cNvPicPr>
          <p:nvPr/>
        </p:nvPicPr>
        <p:blipFill>
          <a:blip r:embed="rId12"/>
          <a:stretch>
            <a:fillRect/>
          </a:stretch>
        </p:blipFill>
        <p:spPr>
          <a:xfrm>
            <a:off x="0" y="6203950"/>
            <a:ext cx="708025" cy="654050"/>
          </a:xfrm>
          <a:prstGeom prst="rect">
            <a:avLst/>
          </a:prstGeom>
          <a:noFill/>
          <a:ln w="9525">
            <a:noFill/>
          </a:ln>
        </p:spPr>
      </p:pic>
      <p:sp>
        <p:nvSpPr>
          <p:cNvPr id="1049437" name="Rectangle 248"/>
          <p:cNvSpPr>
            <a:spLocks noGrp="1"/>
          </p:cNvSpPr>
          <p:nvPr>
            <p:ph type="title"/>
          </p:nvPr>
        </p:nvSpPr>
        <p:spPr>
          <a:xfrm>
            <a:off x="298450" y="228600"/>
            <a:ext cx="8540750" cy="1143000"/>
          </a:xfrm>
          <a:prstGeom prst="rect">
            <a:avLst/>
          </a:prstGeom>
          <a:noFill/>
          <a:ln w="9525">
            <a:noFill/>
          </a:ln>
        </p:spPr>
        <p:txBody>
          <a:bodyPr wrap="square" lIns="91440" tIns="45720" rIns="91440" bIns="45720" anchor="ctr" anchorCtr="0"/>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med"/>
  <p:hf sldNum="0" hdr="0" ftr="0" dt="0"/>
  <p:txStyles>
    <p:titleStyle>
      <a:lvl1pPr marL="0" lvl="0" indent="0" algn="ctr" defTabSz="914400">
        <a:lnSpc>
          <a:spcPct val="100000"/>
        </a:lnSpc>
        <a:spcBef>
          <a:spcPct val="0"/>
        </a:spcBef>
        <a:spcAft>
          <a:spcPct val="0"/>
        </a:spcAft>
        <a:buClr>
          <a:schemeClr val="tx1"/>
        </a:buClr>
        <a:buNone/>
        <a:defRPr sz="4400" b="0" i="0" u="none" kern="1200" baseline="0">
          <a:solidFill>
            <a:schemeClr val="tx2"/>
          </a:solidFill>
          <a:latin typeface="+mj-lt"/>
          <a:ea typeface="+mj-ea"/>
          <a:cs typeface="+mj-cs"/>
        </a:defRPr>
      </a:lvl1pPr>
    </p:titleStyle>
    <p:bodyStyle>
      <a:lvl1pPr marL="342900" lvl="0" indent="-342900" algn="l" defTabSz="914400">
        <a:lnSpc>
          <a:spcPct val="100000"/>
        </a:lnSpc>
        <a:spcBef>
          <a:spcPct val="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a:lnSpc>
          <a:spcPct val="100000"/>
        </a:lnSpc>
        <a:spcBef>
          <a:spcPct val="0"/>
        </a:spcBef>
        <a:spcAft>
          <a:spcPct val="0"/>
        </a:spcAft>
        <a:buClr>
          <a:schemeClr val="tx2"/>
        </a:buClr>
        <a:buSzTx/>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a:lnSpc>
          <a:spcPct val="100000"/>
        </a:lnSpc>
        <a:spcBef>
          <a:spcPct val="0"/>
        </a:spcBef>
        <a:spcAft>
          <a:spcPct val="0"/>
        </a:spcAft>
        <a:buClr>
          <a:schemeClr val="tx2"/>
        </a:buClr>
        <a:buSzTx/>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a:lnSpc>
          <a:spcPct val="100000"/>
        </a:lnSpc>
        <a:spcBef>
          <a:spcPct val="0"/>
        </a:spcBef>
        <a:spcAft>
          <a:spcPct val="0"/>
        </a:spcAft>
        <a:buClr>
          <a:schemeClr val="tx2"/>
        </a:buClr>
        <a:buSzTx/>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a:lnSpc>
          <a:spcPct val="100000"/>
        </a:lnSpc>
        <a:spcBef>
          <a:spcPct val="0"/>
        </a:spcBef>
        <a:spcAft>
          <a:spcPct val="0"/>
        </a:spcAft>
        <a:buClr>
          <a:schemeClr val="hlink"/>
        </a:buClr>
        <a:buSzTx/>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a:lnSpc>
          <a:spcPct val="100000"/>
        </a:lnSpc>
        <a:spcBef>
          <a:spcPct val="0"/>
        </a:spcBef>
        <a:spcAft>
          <a:spcPct val="0"/>
        </a:spcAft>
        <a:buClr>
          <a:schemeClr val="tx1"/>
        </a:buClr>
        <a:buFont typeface="Arial" panose="020B0604020202020204" pitchFamily="34" charset="0"/>
        <a:buNone/>
        <a:defRPr sz="1800" b="1" i="1" u="none" kern="1200" baseline="0">
          <a:solidFill>
            <a:schemeClr val="tx1"/>
          </a:solidFill>
          <a:latin typeface="+mn-lt"/>
          <a:ea typeface="+mn-ea"/>
          <a:cs typeface="+mn-cs"/>
        </a:defRPr>
      </a:lvl1pPr>
      <a:lvl2pPr marL="457200" lvl="1"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2pPr>
      <a:lvl3pPr marL="914400" lvl="2"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3pPr>
      <a:lvl4pPr marL="1371600" lvl="3"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4pPr>
      <a:lvl5pPr marL="1828800" lvl="4"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5pPr>
      <a:lvl6pPr marL="2286000" lvl="5"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6pPr>
      <a:lvl7pPr marL="2743200" lvl="6"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7pPr>
      <a:lvl8pPr marL="3200400" lvl="7"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8pPr>
      <a:lvl9pPr marL="3657600" lvl="8" indent="0" algn="l" defTabSz="914400">
        <a:lnSpc>
          <a:spcPct val="100000"/>
        </a:lnSpc>
        <a:spcBef>
          <a:spcPct val="0"/>
        </a:spcBef>
        <a:spcAft>
          <a:spcPct val="0"/>
        </a:spcAft>
        <a:buClr>
          <a:schemeClr val="tx1"/>
        </a:buClr>
        <a:buSzTx/>
        <a:buFont typeface="Arial" panose="020B0604020202020204" pitchFamily="34" charset="0"/>
        <a:buNone/>
        <a:defRPr sz="1800" b="1" i="1"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customXml" Target="../ink/ink4.xml"/><Relationship Id="rId72" Type="http://schemas.openxmlformats.org/officeDocument/2006/relationships/slideLayout" Target="../slideLayouts/slideLayout84.xml"/><Relationship Id="rId71" Type="http://schemas.openxmlformats.org/officeDocument/2006/relationships/image" Target="../media/image37.png"/><Relationship Id="rId70" Type="http://schemas.openxmlformats.org/officeDocument/2006/relationships/customXml" Target="../ink/ink35.xml"/><Relationship Id="rId7" Type="http://schemas.openxmlformats.org/officeDocument/2006/relationships/image" Target="../media/image5.png"/><Relationship Id="rId69" Type="http://schemas.openxmlformats.org/officeDocument/2006/relationships/image" Target="../media/image36.png"/><Relationship Id="rId68" Type="http://schemas.openxmlformats.org/officeDocument/2006/relationships/customXml" Target="../ink/ink34.xml"/><Relationship Id="rId67" Type="http://schemas.openxmlformats.org/officeDocument/2006/relationships/image" Target="../media/image35.png"/><Relationship Id="rId66" Type="http://schemas.openxmlformats.org/officeDocument/2006/relationships/customXml" Target="../ink/ink33.xml"/><Relationship Id="rId65" Type="http://schemas.openxmlformats.org/officeDocument/2006/relationships/image" Target="../media/image34.png"/><Relationship Id="rId64" Type="http://schemas.openxmlformats.org/officeDocument/2006/relationships/customXml" Target="../ink/ink32.xml"/><Relationship Id="rId63" Type="http://schemas.openxmlformats.org/officeDocument/2006/relationships/image" Target="../media/image33.png"/><Relationship Id="rId62" Type="http://schemas.openxmlformats.org/officeDocument/2006/relationships/customXml" Target="../ink/ink31.xml"/><Relationship Id="rId61" Type="http://schemas.openxmlformats.org/officeDocument/2006/relationships/image" Target="../media/image32.png"/><Relationship Id="rId60" Type="http://schemas.openxmlformats.org/officeDocument/2006/relationships/customXml" Target="../ink/ink30.xml"/><Relationship Id="rId6" Type="http://schemas.openxmlformats.org/officeDocument/2006/relationships/customXml" Target="../ink/ink3.xml"/><Relationship Id="rId59" Type="http://schemas.openxmlformats.org/officeDocument/2006/relationships/image" Target="../media/image31.png"/><Relationship Id="rId58" Type="http://schemas.openxmlformats.org/officeDocument/2006/relationships/customXml" Target="../ink/ink29.xml"/><Relationship Id="rId57" Type="http://schemas.openxmlformats.org/officeDocument/2006/relationships/image" Target="../media/image30.png"/><Relationship Id="rId56" Type="http://schemas.openxmlformats.org/officeDocument/2006/relationships/customXml" Target="../ink/ink28.xml"/><Relationship Id="rId55" Type="http://schemas.openxmlformats.org/officeDocument/2006/relationships/image" Target="../media/image29.png"/><Relationship Id="rId54" Type="http://schemas.openxmlformats.org/officeDocument/2006/relationships/customXml" Target="../ink/ink27.xml"/><Relationship Id="rId53" Type="http://schemas.openxmlformats.org/officeDocument/2006/relationships/image" Target="../media/image28.png"/><Relationship Id="rId52" Type="http://schemas.openxmlformats.org/officeDocument/2006/relationships/customXml" Target="../ink/ink26.xml"/><Relationship Id="rId51" Type="http://schemas.openxmlformats.org/officeDocument/2006/relationships/image" Target="../media/image27.png"/><Relationship Id="rId50" Type="http://schemas.openxmlformats.org/officeDocument/2006/relationships/customXml" Target="../ink/ink25.xml"/><Relationship Id="rId5" Type="http://schemas.openxmlformats.org/officeDocument/2006/relationships/image" Target="../media/image4.png"/><Relationship Id="rId49" Type="http://schemas.openxmlformats.org/officeDocument/2006/relationships/image" Target="../media/image26.png"/><Relationship Id="rId48" Type="http://schemas.openxmlformats.org/officeDocument/2006/relationships/customXml" Target="../ink/ink24.xml"/><Relationship Id="rId47" Type="http://schemas.openxmlformats.org/officeDocument/2006/relationships/image" Target="../media/image25.png"/><Relationship Id="rId46" Type="http://schemas.openxmlformats.org/officeDocument/2006/relationships/customXml" Target="../ink/ink23.xml"/><Relationship Id="rId45" Type="http://schemas.openxmlformats.org/officeDocument/2006/relationships/image" Target="../media/image24.png"/><Relationship Id="rId44" Type="http://schemas.openxmlformats.org/officeDocument/2006/relationships/customXml" Target="../ink/ink22.xml"/><Relationship Id="rId43" Type="http://schemas.openxmlformats.org/officeDocument/2006/relationships/image" Target="../media/image23.png"/><Relationship Id="rId42" Type="http://schemas.openxmlformats.org/officeDocument/2006/relationships/customXml" Target="../ink/ink21.xml"/><Relationship Id="rId41" Type="http://schemas.openxmlformats.org/officeDocument/2006/relationships/image" Target="../media/image22.png"/><Relationship Id="rId40" Type="http://schemas.openxmlformats.org/officeDocument/2006/relationships/customXml" Target="../ink/ink20.xml"/><Relationship Id="rId4" Type="http://schemas.openxmlformats.org/officeDocument/2006/relationships/customXml" Target="../ink/ink2.xml"/><Relationship Id="rId39" Type="http://schemas.openxmlformats.org/officeDocument/2006/relationships/image" Target="../media/image21.png"/><Relationship Id="rId38" Type="http://schemas.openxmlformats.org/officeDocument/2006/relationships/customXml" Target="../ink/ink19.xml"/><Relationship Id="rId37" Type="http://schemas.openxmlformats.org/officeDocument/2006/relationships/image" Target="../media/image20.png"/><Relationship Id="rId36" Type="http://schemas.openxmlformats.org/officeDocument/2006/relationships/customXml" Target="../ink/ink18.xml"/><Relationship Id="rId35" Type="http://schemas.openxmlformats.org/officeDocument/2006/relationships/image" Target="../media/image19.png"/><Relationship Id="rId34" Type="http://schemas.openxmlformats.org/officeDocument/2006/relationships/customXml" Target="../ink/ink17.xml"/><Relationship Id="rId33" Type="http://schemas.openxmlformats.org/officeDocument/2006/relationships/image" Target="../media/image18.png"/><Relationship Id="rId32" Type="http://schemas.openxmlformats.org/officeDocument/2006/relationships/customXml" Target="../ink/ink16.xml"/><Relationship Id="rId31" Type="http://schemas.openxmlformats.org/officeDocument/2006/relationships/image" Target="../media/image17.png"/><Relationship Id="rId30" Type="http://schemas.openxmlformats.org/officeDocument/2006/relationships/customXml" Target="../ink/ink15.xml"/><Relationship Id="rId3" Type="http://schemas.openxmlformats.org/officeDocument/2006/relationships/image" Target="../media/image3.png"/><Relationship Id="rId29" Type="http://schemas.openxmlformats.org/officeDocument/2006/relationships/image" Target="../media/image16.png"/><Relationship Id="rId28" Type="http://schemas.openxmlformats.org/officeDocument/2006/relationships/customXml" Target="../ink/ink14.xml"/><Relationship Id="rId27" Type="http://schemas.openxmlformats.org/officeDocument/2006/relationships/image" Target="../media/image15.png"/><Relationship Id="rId26" Type="http://schemas.openxmlformats.org/officeDocument/2006/relationships/customXml" Target="../ink/ink13.xml"/><Relationship Id="rId25" Type="http://schemas.openxmlformats.org/officeDocument/2006/relationships/image" Target="../media/image14.png"/><Relationship Id="rId24" Type="http://schemas.openxmlformats.org/officeDocument/2006/relationships/customXml" Target="../ink/ink12.xml"/><Relationship Id="rId23" Type="http://schemas.openxmlformats.org/officeDocument/2006/relationships/image" Target="../media/image13.png"/><Relationship Id="rId22" Type="http://schemas.openxmlformats.org/officeDocument/2006/relationships/customXml" Target="../ink/ink11.xml"/><Relationship Id="rId21" Type="http://schemas.openxmlformats.org/officeDocument/2006/relationships/image" Target="../media/image12.png"/><Relationship Id="rId20" Type="http://schemas.openxmlformats.org/officeDocument/2006/relationships/customXml" Target="../ink/ink10.xml"/><Relationship Id="rId2" Type="http://schemas.openxmlformats.org/officeDocument/2006/relationships/customXml" Target="../ink/ink1.xml"/><Relationship Id="rId19" Type="http://schemas.openxmlformats.org/officeDocument/2006/relationships/image" Target="../media/image11.png"/><Relationship Id="rId18" Type="http://schemas.openxmlformats.org/officeDocument/2006/relationships/customXml" Target="../ink/ink9.xml"/><Relationship Id="rId17" Type="http://schemas.openxmlformats.org/officeDocument/2006/relationships/image" Target="../media/image10.png"/><Relationship Id="rId16" Type="http://schemas.openxmlformats.org/officeDocument/2006/relationships/customXml" Target="../ink/ink8.xml"/><Relationship Id="rId15" Type="http://schemas.openxmlformats.org/officeDocument/2006/relationships/image" Target="../media/image9.png"/><Relationship Id="rId14" Type="http://schemas.openxmlformats.org/officeDocument/2006/relationships/customXml" Target="../ink/ink7.xml"/><Relationship Id="rId13" Type="http://schemas.openxmlformats.org/officeDocument/2006/relationships/image" Target="../media/image8.png"/><Relationship Id="rId12" Type="http://schemas.openxmlformats.org/officeDocument/2006/relationships/customXml" Target="../ink/ink6.xml"/><Relationship Id="rId11" Type="http://schemas.openxmlformats.org/officeDocument/2006/relationships/image" Target="../media/image7.png"/><Relationship Id="rId10" Type="http://schemas.openxmlformats.org/officeDocument/2006/relationships/customXml" Target="../ink/ink5.xml"/><Relationship Id="rId1" Type="http://schemas.openxmlformats.org/officeDocument/2006/relationships/image" Target="../media/image2.wmf"/></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65.wmf"/><Relationship Id="rId7" Type="http://schemas.openxmlformats.org/officeDocument/2006/relationships/oleObject" Target="../embeddings/oleObject18.bin"/><Relationship Id="rId6" Type="http://schemas.openxmlformats.org/officeDocument/2006/relationships/image" Target="../media/image64.wmf"/><Relationship Id="rId5" Type="http://schemas.openxmlformats.org/officeDocument/2006/relationships/oleObject" Target="../embeddings/oleObject17.bin"/><Relationship Id="rId4" Type="http://schemas.openxmlformats.org/officeDocument/2006/relationships/image" Target="../media/image63.wmf"/><Relationship Id="rId3" Type="http://schemas.openxmlformats.org/officeDocument/2006/relationships/oleObject" Target="../embeddings/oleObject16.bin"/><Relationship Id="rId2" Type="http://schemas.openxmlformats.org/officeDocument/2006/relationships/image" Target="../media/image62.wmf"/><Relationship Id="rId14" Type="http://schemas.openxmlformats.org/officeDocument/2006/relationships/vmlDrawing" Target="../drawings/vmlDrawing6.vml"/><Relationship Id="rId13" Type="http://schemas.openxmlformats.org/officeDocument/2006/relationships/slideLayout" Target="../slideLayouts/slideLayout84.xml"/><Relationship Id="rId12" Type="http://schemas.openxmlformats.org/officeDocument/2006/relationships/image" Target="../media/image67.png"/><Relationship Id="rId11" Type="http://schemas.openxmlformats.org/officeDocument/2006/relationships/customXml" Target="../ink/ink39.xml"/><Relationship Id="rId10" Type="http://schemas.openxmlformats.org/officeDocument/2006/relationships/image" Target="../media/image66.wmf"/><Relationship Id="rId1"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9" Type="http://schemas.openxmlformats.org/officeDocument/2006/relationships/customXml" Target="../ink/ink41.xml"/><Relationship Id="rId8" Type="http://schemas.openxmlformats.org/officeDocument/2006/relationships/image" Target="../media/image71.png"/><Relationship Id="rId7" Type="http://schemas.openxmlformats.org/officeDocument/2006/relationships/customXml" Target="../ink/ink40.xml"/><Relationship Id="rId6" Type="http://schemas.openxmlformats.org/officeDocument/2006/relationships/image" Target="../media/image70.wmf"/><Relationship Id="rId5" Type="http://schemas.openxmlformats.org/officeDocument/2006/relationships/oleObject" Target="../embeddings/oleObject22.bin"/><Relationship Id="rId44" Type="http://schemas.openxmlformats.org/officeDocument/2006/relationships/vmlDrawing" Target="../drawings/vmlDrawing7.vml"/><Relationship Id="rId43" Type="http://schemas.openxmlformats.org/officeDocument/2006/relationships/slideLayout" Target="../slideLayouts/slideLayout84.xml"/><Relationship Id="rId42" Type="http://schemas.openxmlformats.org/officeDocument/2006/relationships/image" Target="../media/image88.png"/><Relationship Id="rId41" Type="http://schemas.openxmlformats.org/officeDocument/2006/relationships/customXml" Target="../ink/ink57.xml"/><Relationship Id="rId40" Type="http://schemas.openxmlformats.org/officeDocument/2006/relationships/image" Target="../media/image87.png"/><Relationship Id="rId4" Type="http://schemas.openxmlformats.org/officeDocument/2006/relationships/image" Target="../media/image69.wmf"/><Relationship Id="rId39" Type="http://schemas.openxmlformats.org/officeDocument/2006/relationships/customXml" Target="../ink/ink56.xml"/><Relationship Id="rId38" Type="http://schemas.openxmlformats.org/officeDocument/2006/relationships/image" Target="../media/image86.png"/><Relationship Id="rId37" Type="http://schemas.openxmlformats.org/officeDocument/2006/relationships/customXml" Target="../ink/ink55.xml"/><Relationship Id="rId36" Type="http://schemas.openxmlformats.org/officeDocument/2006/relationships/image" Target="../media/image85.png"/><Relationship Id="rId35" Type="http://schemas.openxmlformats.org/officeDocument/2006/relationships/customXml" Target="../ink/ink54.xml"/><Relationship Id="rId34" Type="http://schemas.openxmlformats.org/officeDocument/2006/relationships/image" Target="../media/image84.png"/><Relationship Id="rId33" Type="http://schemas.openxmlformats.org/officeDocument/2006/relationships/customXml" Target="../ink/ink53.xml"/><Relationship Id="rId32" Type="http://schemas.openxmlformats.org/officeDocument/2006/relationships/image" Target="../media/image83.png"/><Relationship Id="rId31" Type="http://schemas.openxmlformats.org/officeDocument/2006/relationships/customXml" Target="../ink/ink52.xml"/><Relationship Id="rId30" Type="http://schemas.openxmlformats.org/officeDocument/2006/relationships/image" Target="../media/image82.png"/><Relationship Id="rId3" Type="http://schemas.openxmlformats.org/officeDocument/2006/relationships/oleObject" Target="../embeddings/oleObject21.bin"/><Relationship Id="rId29" Type="http://schemas.openxmlformats.org/officeDocument/2006/relationships/customXml" Target="../ink/ink51.xml"/><Relationship Id="rId28" Type="http://schemas.openxmlformats.org/officeDocument/2006/relationships/image" Target="../media/image81.png"/><Relationship Id="rId27" Type="http://schemas.openxmlformats.org/officeDocument/2006/relationships/customXml" Target="../ink/ink50.xml"/><Relationship Id="rId26" Type="http://schemas.openxmlformats.org/officeDocument/2006/relationships/image" Target="../media/image80.png"/><Relationship Id="rId25" Type="http://schemas.openxmlformats.org/officeDocument/2006/relationships/customXml" Target="../ink/ink49.xml"/><Relationship Id="rId24" Type="http://schemas.openxmlformats.org/officeDocument/2006/relationships/image" Target="../media/image79.png"/><Relationship Id="rId23" Type="http://schemas.openxmlformats.org/officeDocument/2006/relationships/customXml" Target="../ink/ink48.xml"/><Relationship Id="rId22" Type="http://schemas.openxmlformats.org/officeDocument/2006/relationships/image" Target="../media/image78.png"/><Relationship Id="rId21" Type="http://schemas.openxmlformats.org/officeDocument/2006/relationships/customXml" Target="../ink/ink47.xml"/><Relationship Id="rId20" Type="http://schemas.openxmlformats.org/officeDocument/2006/relationships/image" Target="../media/image77.png"/><Relationship Id="rId2" Type="http://schemas.openxmlformats.org/officeDocument/2006/relationships/image" Target="../media/image68.wmf"/><Relationship Id="rId19" Type="http://schemas.openxmlformats.org/officeDocument/2006/relationships/customXml" Target="../ink/ink46.xml"/><Relationship Id="rId18" Type="http://schemas.openxmlformats.org/officeDocument/2006/relationships/image" Target="../media/image76.png"/><Relationship Id="rId17" Type="http://schemas.openxmlformats.org/officeDocument/2006/relationships/customXml" Target="../ink/ink45.xml"/><Relationship Id="rId16" Type="http://schemas.openxmlformats.org/officeDocument/2006/relationships/image" Target="../media/image75.png"/><Relationship Id="rId15" Type="http://schemas.openxmlformats.org/officeDocument/2006/relationships/customXml" Target="../ink/ink44.xml"/><Relationship Id="rId14" Type="http://schemas.openxmlformats.org/officeDocument/2006/relationships/image" Target="../media/image74.png"/><Relationship Id="rId13" Type="http://schemas.openxmlformats.org/officeDocument/2006/relationships/customXml" Target="../ink/ink43.xml"/><Relationship Id="rId12" Type="http://schemas.openxmlformats.org/officeDocument/2006/relationships/image" Target="../media/image73.png"/><Relationship Id="rId11" Type="http://schemas.openxmlformats.org/officeDocument/2006/relationships/customXml" Target="../ink/ink42.xml"/><Relationship Id="rId10" Type="http://schemas.openxmlformats.org/officeDocument/2006/relationships/image" Target="../media/image72.png"/><Relationship Id="rId1"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89.png"/><Relationship Id="rId2" Type="http://schemas.openxmlformats.org/officeDocument/2006/relationships/customXml" Target="../ink/ink58.xml"/><Relationship Id="rId1" Type="http://schemas.openxmlformats.org/officeDocument/2006/relationships/image" Target="../media/image51.wmf"/></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image" Target="../media/image93.wmf"/><Relationship Id="rId7" Type="http://schemas.openxmlformats.org/officeDocument/2006/relationships/oleObject" Target="../embeddings/oleObject26.bin"/><Relationship Id="rId6" Type="http://schemas.openxmlformats.org/officeDocument/2006/relationships/image" Target="../media/image92.wmf"/><Relationship Id="rId5" Type="http://schemas.openxmlformats.org/officeDocument/2006/relationships/oleObject" Target="../embeddings/oleObject25.bin"/><Relationship Id="rId4" Type="http://schemas.openxmlformats.org/officeDocument/2006/relationships/image" Target="../media/image91.wmf"/><Relationship Id="rId3" Type="http://schemas.openxmlformats.org/officeDocument/2006/relationships/oleObject" Target="../embeddings/oleObject24.bin"/><Relationship Id="rId2" Type="http://schemas.openxmlformats.org/officeDocument/2006/relationships/image" Target="../media/image90.wmf"/><Relationship Id="rId10" Type="http://schemas.openxmlformats.org/officeDocument/2006/relationships/vmlDrawing" Target="../drawings/vmlDrawing8.vml"/><Relationship Id="rId1"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84.xml"/><Relationship Id="rId5" Type="http://schemas.openxmlformats.org/officeDocument/2006/relationships/image" Target="../media/image96.png"/><Relationship Id="rId4" Type="http://schemas.openxmlformats.org/officeDocument/2006/relationships/customXml" Target="../ink/ink59.xml"/><Relationship Id="rId3" Type="http://schemas.openxmlformats.org/officeDocument/2006/relationships/image" Target="../media/image95.wmf"/><Relationship Id="rId2" Type="http://schemas.openxmlformats.org/officeDocument/2006/relationships/oleObject" Target="../embeddings/oleObject27.bin"/><Relationship Id="rId1" Type="http://schemas.openxmlformats.org/officeDocument/2006/relationships/image" Target="../media/image9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49.wm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97.png"/><Relationship Id="rId2" Type="http://schemas.openxmlformats.org/officeDocument/2006/relationships/customXml" Target="../ink/ink60.xml"/><Relationship Id="rId1" Type="http://schemas.openxmlformats.org/officeDocument/2006/relationships/image" Target="../media/image49.wmf"/></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84.xml"/><Relationship Id="rId3" Type="http://schemas.openxmlformats.org/officeDocument/2006/relationships/image" Target="../media/image49.wmf"/><Relationship Id="rId2" Type="http://schemas.openxmlformats.org/officeDocument/2006/relationships/image" Target="../media/image98.wmf"/><Relationship Id="rId1"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84.xml"/><Relationship Id="rId3" Type="http://schemas.openxmlformats.org/officeDocument/2006/relationships/image" Target="../media/image100.wmf"/><Relationship Id="rId2" Type="http://schemas.openxmlformats.org/officeDocument/2006/relationships/oleObject" Target="../embeddings/oleObject29.bin"/><Relationship Id="rId1" Type="http://schemas.openxmlformats.org/officeDocument/2006/relationships/image" Target="../media/image9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4.xml"/><Relationship Id="rId4" Type="http://schemas.openxmlformats.org/officeDocument/2006/relationships/image" Target="../media/image41.jpe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9" Type="http://schemas.openxmlformats.org/officeDocument/2006/relationships/image" Target="../media/image109.png"/><Relationship Id="rId8" Type="http://schemas.openxmlformats.org/officeDocument/2006/relationships/customXml" Target="../ink/ink63.xml"/><Relationship Id="rId7" Type="http://schemas.openxmlformats.org/officeDocument/2006/relationships/image" Target="../media/image108.png"/><Relationship Id="rId6" Type="http://schemas.openxmlformats.org/officeDocument/2006/relationships/customXml" Target="../ink/ink62.xml"/><Relationship Id="rId5" Type="http://schemas.openxmlformats.org/officeDocument/2006/relationships/image" Target="../media/image107.png"/><Relationship Id="rId4" Type="http://schemas.openxmlformats.org/officeDocument/2006/relationships/customXml" Target="../ink/ink61.xml"/><Relationship Id="rId3" Type="http://schemas.openxmlformats.org/officeDocument/2006/relationships/image" Target="../media/image106.wmf"/><Relationship Id="rId2" Type="http://schemas.openxmlformats.org/officeDocument/2006/relationships/image" Target="../media/image105.wmf"/><Relationship Id="rId10" Type="http://schemas.openxmlformats.org/officeDocument/2006/relationships/slideLayout" Target="../slideLayouts/slideLayout84.xml"/><Relationship Id="rId1" Type="http://schemas.openxmlformats.org/officeDocument/2006/relationships/image" Target="../media/image104.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1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111.jpeg"/></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9.xml"/><Relationship Id="rId2" Type="http://schemas.openxmlformats.org/officeDocument/2006/relationships/image" Target="../media/image112.wmf"/><Relationship Id="rId1" Type="http://schemas.openxmlformats.org/officeDocument/2006/relationships/oleObject" Target="../embeddings/oleObject30.bin"/></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3.vml"/><Relationship Id="rId6" Type="http://schemas.openxmlformats.org/officeDocument/2006/relationships/slideLayout" Target="../slideLayouts/slideLayout139.xml"/><Relationship Id="rId5" Type="http://schemas.openxmlformats.org/officeDocument/2006/relationships/image" Target="../media/image115.jpeg"/><Relationship Id="rId4" Type="http://schemas.openxmlformats.org/officeDocument/2006/relationships/image" Target="../media/image114.wmf"/><Relationship Id="rId3" Type="http://schemas.openxmlformats.org/officeDocument/2006/relationships/oleObject" Target="../embeddings/oleObject32.bin"/><Relationship Id="rId2" Type="http://schemas.openxmlformats.org/officeDocument/2006/relationships/image" Target="../media/image113.wmf"/><Relationship Id="rId1"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139.xml"/><Relationship Id="rId5" Type="http://schemas.openxmlformats.org/officeDocument/2006/relationships/image" Target="../media/image118.wmf"/><Relationship Id="rId4" Type="http://schemas.openxmlformats.org/officeDocument/2006/relationships/oleObject" Target="../embeddings/oleObject34.bin"/><Relationship Id="rId3" Type="http://schemas.openxmlformats.org/officeDocument/2006/relationships/image" Target="../media/image117.wmf"/><Relationship Id="rId2" Type="http://schemas.openxmlformats.org/officeDocument/2006/relationships/oleObject" Target="../embeddings/oleObject33.bin"/><Relationship Id="rId1" Type="http://schemas.openxmlformats.org/officeDocument/2006/relationships/image" Target="../media/image116.jpeg"/></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84.xml"/><Relationship Id="rId3" Type="http://schemas.openxmlformats.org/officeDocument/2006/relationships/image" Target="../media/image43.png"/><Relationship Id="rId2" Type="http://schemas.openxmlformats.org/officeDocument/2006/relationships/oleObject" Target="../embeddings/oleObject1.bin"/><Relationship Id="rId1" Type="http://schemas.openxmlformats.org/officeDocument/2006/relationships/image" Target="../media/image42.GIF"/></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39.xml"/><Relationship Id="rId3" Type="http://schemas.openxmlformats.org/officeDocument/2006/relationships/image" Target="../media/image120.png"/><Relationship Id="rId2" Type="http://schemas.openxmlformats.org/officeDocument/2006/relationships/customXml" Target="../ink/ink64.xml"/><Relationship Id="rId1" Type="http://schemas.openxmlformats.org/officeDocument/2006/relationships/image" Target="../media/image119.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39.xml"/><Relationship Id="rId5" Type="http://schemas.openxmlformats.org/officeDocument/2006/relationships/image" Target="../media/image124.png"/><Relationship Id="rId4" Type="http://schemas.openxmlformats.org/officeDocument/2006/relationships/customXml" Target="../ink/ink65.xml"/><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139.xml"/><Relationship Id="rId6" Type="http://schemas.openxmlformats.org/officeDocument/2006/relationships/image" Target="../media/image128.png"/><Relationship Id="rId5" Type="http://schemas.openxmlformats.org/officeDocument/2006/relationships/customXml" Target="../ink/ink66.xml"/><Relationship Id="rId4" Type="http://schemas.openxmlformats.org/officeDocument/2006/relationships/image" Target="../media/image127.wmf"/><Relationship Id="rId3" Type="http://schemas.openxmlformats.org/officeDocument/2006/relationships/oleObject" Target="../embeddings/oleObject35.bin"/><Relationship Id="rId2" Type="http://schemas.openxmlformats.org/officeDocument/2006/relationships/image" Target="../media/image126.jpeg"/><Relationship Id="rId1" Type="http://schemas.openxmlformats.org/officeDocument/2006/relationships/image" Target="../media/image12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image" Target="../media/image130.png"/><Relationship Id="rId1" Type="http://schemas.openxmlformats.org/officeDocument/2006/relationships/image" Target="../media/image1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3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33.png"/><Relationship Id="rId2" Type="http://schemas.openxmlformats.org/officeDocument/2006/relationships/customXml" Target="../ink/ink67.xml"/><Relationship Id="rId1" Type="http://schemas.openxmlformats.org/officeDocument/2006/relationships/image" Target="../media/image132.png"/></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140.wmf"/><Relationship Id="rId7" Type="http://schemas.openxmlformats.org/officeDocument/2006/relationships/oleObject" Target="../embeddings/oleObject36.bin"/><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png"/><Relationship Id="rId12" Type="http://schemas.openxmlformats.org/officeDocument/2006/relationships/vmlDrawing" Target="../drawings/vmlDrawing16.vml"/><Relationship Id="rId11" Type="http://schemas.openxmlformats.org/officeDocument/2006/relationships/slideLayout" Target="../slideLayouts/slideLayout84.xml"/><Relationship Id="rId10" Type="http://schemas.openxmlformats.org/officeDocument/2006/relationships/image" Target="../media/image141.wmf"/><Relationship Id="rId1" Type="http://schemas.openxmlformats.org/officeDocument/2006/relationships/image" Target="../media/image134.png"/></Relationships>
</file>

<file path=ppt/slides/_rels/slide37.xml.rels><?xml version="1.0" encoding="UTF-8" standalone="yes"?>
<Relationships xmlns="http://schemas.openxmlformats.org/package/2006/relationships"><Relationship Id="rId9" Type="http://schemas.openxmlformats.org/officeDocument/2006/relationships/image" Target="../media/image143.wmf"/><Relationship Id="rId8" Type="http://schemas.openxmlformats.org/officeDocument/2006/relationships/oleObject" Target="../embeddings/oleObject38.bin"/><Relationship Id="rId7" Type="http://schemas.openxmlformats.org/officeDocument/2006/relationships/image" Target="../media/image142.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png"/><Relationship Id="rId14" Type="http://schemas.openxmlformats.org/officeDocument/2006/relationships/vmlDrawing" Target="../drawings/vmlDrawing17.vml"/><Relationship Id="rId13" Type="http://schemas.openxmlformats.org/officeDocument/2006/relationships/slideLayout" Target="../slideLayouts/slideLayout84.xml"/><Relationship Id="rId12" Type="http://schemas.openxmlformats.org/officeDocument/2006/relationships/image" Target="../media/image145.wmf"/><Relationship Id="rId11" Type="http://schemas.openxmlformats.org/officeDocument/2006/relationships/image" Target="../media/image144.wmf"/><Relationship Id="rId10" Type="http://schemas.openxmlformats.org/officeDocument/2006/relationships/oleObject" Target="../embeddings/oleObject39.bin"/><Relationship Id="rId1"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147.png"/><Relationship Id="rId1" Type="http://schemas.openxmlformats.org/officeDocument/2006/relationships/image" Target="../media/image1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48.GIF"/></Relationships>
</file>

<file path=ppt/slides/_rels/slide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84.xml"/><Relationship Id="rId7" Type="http://schemas.openxmlformats.org/officeDocument/2006/relationships/image" Target="../media/image47.png"/><Relationship Id="rId6" Type="http://schemas.openxmlformats.org/officeDocument/2006/relationships/customXml" Target="../ink/ink37.xml"/><Relationship Id="rId5" Type="http://schemas.openxmlformats.org/officeDocument/2006/relationships/image" Target="../media/image46.png"/><Relationship Id="rId4" Type="http://schemas.openxmlformats.org/officeDocument/2006/relationships/customXml" Target="../ink/ink36.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150.jpeg"/><Relationship Id="rId1" Type="http://schemas.openxmlformats.org/officeDocument/2006/relationships/image" Target="../media/image149.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52.png"/><Relationship Id="rId2" Type="http://schemas.openxmlformats.org/officeDocument/2006/relationships/customXml" Target="../ink/ink68.xml"/><Relationship Id="rId1" Type="http://schemas.openxmlformats.org/officeDocument/2006/relationships/image" Target="../media/image151.png"/></Relationships>
</file>

<file path=ppt/slides/_rels/slide42.xml.rels><?xml version="1.0" encoding="UTF-8" standalone="yes"?>
<Relationships xmlns="http://schemas.openxmlformats.org/package/2006/relationships"><Relationship Id="rId9" Type="http://schemas.openxmlformats.org/officeDocument/2006/relationships/customXml" Target="../ink/ink72.xml"/><Relationship Id="rId8" Type="http://schemas.openxmlformats.org/officeDocument/2006/relationships/image" Target="../media/image157.png"/><Relationship Id="rId7" Type="http://schemas.openxmlformats.org/officeDocument/2006/relationships/customXml" Target="../ink/ink71.xml"/><Relationship Id="rId6" Type="http://schemas.openxmlformats.org/officeDocument/2006/relationships/image" Target="../media/image156.png"/><Relationship Id="rId51" Type="http://schemas.openxmlformats.org/officeDocument/2006/relationships/slideLayout" Target="../slideLayouts/slideLayout84.xml"/><Relationship Id="rId50" Type="http://schemas.openxmlformats.org/officeDocument/2006/relationships/image" Target="../media/image178.png"/><Relationship Id="rId5" Type="http://schemas.openxmlformats.org/officeDocument/2006/relationships/customXml" Target="../ink/ink70.xml"/><Relationship Id="rId49" Type="http://schemas.openxmlformats.org/officeDocument/2006/relationships/customXml" Target="../ink/ink92.xml"/><Relationship Id="rId48" Type="http://schemas.openxmlformats.org/officeDocument/2006/relationships/image" Target="../media/image177.png"/><Relationship Id="rId47" Type="http://schemas.openxmlformats.org/officeDocument/2006/relationships/customXml" Target="../ink/ink91.xml"/><Relationship Id="rId46" Type="http://schemas.openxmlformats.org/officeDocument/2006/relationships/image" Target="../media/image176.png"/><Relationship Id="rId45" Type="http://schemas.openxmlformats.org/officeDocument/2006/relationships/customXml" Target="../ink/ink90.xml"/><Relationship Id="rId44" Type="http://schemas.openxmlformats.org/officeDocument/2006/relationships/image" Target="../media/image175.png"/><Relationship Id="rId43" Type="http://schemas.openxmlformats.org/officeDocument/2006/relationships/customXml" Target="../ink/ink89.xml"/><Relationship Id="rId42" Type="http://schemas.openxmlformats.org/officeDocument/2006/relationships/image" Target="../media/image174.png"/><Relationship Id="rId41" Type="http://schemas.openxmlformats.org/officeDocument/2006/relationships/customXml" Target="../ink/ink88.xml"/><Relationship Id="rId40" Type="http://schemas.openxmlformats.org/officeDocument/2006/relationships/image" Target="../media/image173.png"/><Relationship Id="rId4" Type="http://schemas.openxmlformats.org/officeDocument/2006/relationships/image" Target="../media/image155.png"/><Relationship Id="rId39" Type="http://schemas.openxmlformats.org/officeDocument/2006/relationships/customXml" Target="../ink/ink87.xml"/><Relationship Id="rId38" Type="http://schemas.openxmlformats.org/officeDocument/2006/relationships/image" Target="../media/image172.png"/><Relationship Id="rId37" Type="http://schemas.openxmlformats.org/officeDocument/2006/relationships/customXml" Target="../ink/ink86.xml"/><Relationship Id="rId36" Type="http://schemas.openxmlformats.org/officeDocument/2006/relationships/image" Target="../media/image171.png"/><Relationship Id="rId35" Type="http://schemas.openxmlformats.org/officeDocument/2006/relationships/customXml" Target="../ink/ink85.xml"/><Relationship Id="rId34" Type="http://schemas.openxmlformats.org/officeDocument/2006/relationships/image" Target="../media/image170.png"/><Relationship Id="rId33" Type="http://schemas.openxmlformats.org/officeDocument/2006/relationships/customXml" Target="../ink/ink84.xml"/><Relationship Id="rId32" Type="http://schemas.openxmlformats.org/officeDocument/2006/relationships/image" Target="../media/image169.png"/><Relationship Id="rId31" Type="http://schemas.openxmlformats.org/officeDocument/2006/relationships/customXml" Target="../ink/ink83.xml"/><Relationship Id="rId30" Type="http://schemas.openxmlformats.org/officeDocument/2006/relationships/image" Target="../media/image168.png"/><Relationship Id="rId3" Type="http://schemas.openxmlformats.org/officeDocument/2006/relationships/customXml" Target="../ink/ink69.xml"/><Relationship Id="rId29" Type="http://schemas.openxmlformats.org/officeDocument/2006/relationships/customXml" Target="../ink/ink82.xml"/><Relationship Id="rId28" Type="http://schemas.openxmlformats.org/officeDocument/2006/relationships/image" Target="../media/image167.png"/><Relationship Id="rId27" Type="http://schemas.openxmlformats.org/officeDocument/2006/relationships/customXml" Target="../ink/ink81.xml"/><Relationship Id="rId26" Type="http://schemas.openxmlformats.org/officeDocument/2006/relationships/image" Target="../media/image166.png"/><Relationship Id="rId25" Type="http://schemas.openxmlformats.org/officeDocument/2006/relationships/customXml" Target="../ink/ink80.xml"/><Relationship Id="rId24" Type="http://schemas.openxmlformats.org/officeDocument/2006/relationships/image" Target="../media/image165.png"/><Relationship Id="rId23" Type="http://schemas.openxmlformats.org/officeDocument/2006/relationships/customXml" Target="../ink/ink79.xml"/><Relationship Id="rId22" Type="http://schemas.openxmlformats.org/officeDocument/2006/relationships/image" Target="../media/image164.png"/><Relationship Id="rId21" Type="http://schemas.openxmlformats.org/officeDocument/2006/relationships/customXml" Target="../ink/ink78.xml"/><Relationship Id="rId20" Type="http://schemas.openxmlformats.org/officeDocument/2006/relationships/image" Target="../media/image163.png"/><Relationship Id="rId2" Type="http://schemas.openxmlformats.org/officeDocument/2006/relationships/image" Target="../media/image154.png"/><Relationship Id="rId19" Type="http://schemas.openxmlformats.org/officeDocument/2006/relationships/customXml" Target="../ink/ink77.xml"/><Relationship Id="rId18" Type="http://schemas.openxmlformats.org/officeDocument/2006/relationships/image" Target="../media/image162.png"/><Relationship Id="rId17" Type="http://schemas.openxmlformats.org/officeDocument/2006/relationships/customXml" Target="../ink/ink76.xml"/><Relationship Id="rId16" Type="http://schemas.openxmlformats.org/officeDocument/2006/relationships/image" Target="../media/image161.png"/><Relationship Id="rId15" Type="http://schemas.openxmlformats.org/officeDocument/2006/relationships/customXml" Target="../ink/ink75.xml"/><Relationship Id="rId14" Type="http://schemas.openxmlformats.org/officeDocument/2006/relationships/image" Target="../media/image160.png"/><Relationship Id="rId13" Type="http://schemas.openxmlformats.org/officeDocument/2006/relationships/customXml" Target="../ink/ink74.xml"/><Relationship Id="rId12" Type="http://schemas.openxmlformats.org/officeDocument/2006/relationships/image" Target="../media/image159.png"/><Relationship Id="rId11" Type="http://schemas.openxmlformats.org/officeDocument/2006/relationships/customXml" Target="../ink/ink73.xml"/><Relationship Id="rId10" Type="http://schemas.openxmlformats.org/officeDocument/2006/relationships/image" Target="../media/image158.png"/><Relationship Id="rId1" Type="http://schemas.openxmlformats.org/officeDocument/2006/relationships/image" Target="../media/image1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79.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84.xml"/><Relationship Id="rId4" Type="http://schemas.openxmlformats.org/officeDocument/2006/relationships/audio" Target="../media/audio1.wav"/><Relationship Id="rId3" Type="http://schemas.openxmlformats.org/officeDocument/2006/relationships/image" Target="../media/image182.png"/><Relationship Id="rId2" Type="http://schemas.openxmlformats.org/officeDocument/2006/relationships/image" Target="../media/image181.jpeg"/><Relationship Id="rId1" Type="http://schemas.openxmlformats.org/officeDocument/2006/relationships/image" Target="../media/image180.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184.GIF"/><Relationship Id="rId1" Type="http://schemas.openxmlformats.org/officeDocument/2006/relationships/image" Target="../media/image183.jpe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84.xml"/><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png"/></Relationships>
</file>

<file path=ppt/slides/_rels/slide47.xml.rels><?xml version="1.0" encoding="UTF-8" standalone="yes"?>
<Relationships xmlns="http://schemas.openxmlformats.org/package/2006/relationships"><Relationship Id="rId9" Type="http://schemas.openxmlformats.org/officeDocument/2006/relationships/image" Target="../media/image198.wmf"/><Relationship Id="rId8" Type="http://schemas.openxmlformats.org/officeDocument/2006/relationships/image" Target="../media/image197.png"/><Relationship Id="rId7" Type="http://schemas.openxmlformats.org/officeDocument/2006/relationships/image" Target="../media/image196.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oleObject" Target="../embeddings/oleObject40.bin"/><Relationship Id="rId3" Type="http://schemas.openxmlformats.org/officeDocument/2006/relationships/image" Target="../media/image193.wmf"/><Relationship Id="rId2" Type="http://schemas.openxmlformats.org/officeDocument/2006/relationships/image" Target="../media/image192.wmf"/><Relationship Id="rId14" Type="http://schemas.openxmlformats.org/officeDocument/2006/relationships/vmlDrawing" Target="../drawings/vmlDrawing18.vml"/><Relationship Id="rId13" Type="http://schemas.openxmlformats.org/officeDocument/2006/relationships/slideLayout" Target="../slideLayouts/slideLayout84.xml"/><Relationship Id="rId12" Type="http://schemas.openxmlformats.org/officeDocument/2006/relationships/image" Target="../media/image201.wmf"/><Relationship Id="rId11" Type="http://schemas.openxmlformats.org/officeDocument/2006/relationships/image" Target="../media/image200.wmf"/><Relationship Id="rId10" Type="http://schemas.openxmlformats.org/officeDocument/2006/relationships/image" Target="../media/image199.wmf"/><Relationship Id="rId1" Type="http://schemas.openxmlformats.org/officeDocument/2006/relationships/image" Target="../media/image191.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84.xml"/><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jpeg"/><Relationship Id="rId3" Type="http://schemas.openxmlformats.org/officeDocument/2006/relationships/image" Target="../media/image204.png"/><Relationship Id="rId2" Type="http://schemas.openxmlformats.org/officeDocument/2006/relationships/image" Target="../media/image203.wmf"/><Relationship Id="rId1" Type="http://schemas.openxmlformats.org/officeDocument/2006/relationships/image" Target="../media/image20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84.xml"/><Relationship Id="rId4" Type="http://schemas.openxmlformats.org/officeDocument/2006/relationships/image" Target="../media/image50.png"/><Relationship Id="rId3" Type="http://schemas.openxmlformats.org/officeDocument/2006/relationships/customXml" Target="../ink/ink38.xml"/><Relationship Id="rId2" Type="http://schemas.openxmlformats.org/officeDocument/2006/relationships/image" Target="../media/image49.wmf"/><Relationship Id="rId1"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51.wmf"/></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image" Target="../media/image55.wmf"/><Relationship Id="rId7" Type="http://schemas.openxmlformats.org/officeDocument/2006/relationships/oleObject" Target="../embeddings/oleObject6.bin"/><Relationship Id="rId6" Type="http://schemas.openxmlformats.org/officeDocument/2006/relationships/image" Target="../media/image54.wmf"/><Relationship Id="rId5" Type="http://schemas.openxmlformats.org/officeDocument/2006/relationships/oleObject" Target="../embeddings/oleObject5.bin"/><Relationship Id="rId4" Type="http://schemas.openxmlformats.org/officeDocument/2006/relationships/image" Target="../media/image53.wmf"/><Relationship Id="rId3" Type="http://schemas.openxmlformats.org/officeDocument/2006/relationships/oleObject" Target="../embeddings/oleObject4.bin"/><Relationship Id="rId2" Type="http://schemas.openxmlformats.org/officeDocument/2006/relationships/image" Target="../media/image52.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image" Target="../media/image52.wmf"/><Relationship Id="rId7" Type="http://schemas.openxmlformats.org/officeDocument/2006/relationships/oleObject" Target="../embeddings/oleObject10.bin"/><Relationship Id="rId6" Type="http://schemas.openxmlformats.org/officeDocument/2006/relationships/image" Target="../media/image58.wmf"/><Relationship Id="rId5" Type="http://schemas.openxmlformats.org/officeDocument/2006/relationships/oleObject" Target="../embeddings/oleObject9.bin"/><Relationship Id="rId4" Type="http://schemas.openxmlformats.org/officeDocument/2006/relationships/image" Target="../media/image57.wmf"/><Relationship Id="rId3" Type="http://schemas.openxmlformats.org/officeDocument/2006/relationships/oleObject" Target="../embeddings/oleObject8.bin"/><Relationship Id="rId2" Type="http://schemas.openxmlformats.org/officeDocument/2006/relationships/image" Target="../media/image56.wmf"/><Relationship Id="rId10" Type="http://schemas.openxmlformats.org/officeDocument/2006/relationships/vmlDrawing" Target="../drawings/vmlDrawing4.vml"/><Relationship Id="rId1"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14.bin"/><Relationship Id="rId7" Type="http://schemas.openxmlformats.org/officeDocument/2006/relationships/image" Target="../media/image58.wmf"/><Relationship Id="rId6" Type="http://schemas.openxmlformats.org/officeDocument/2006/relationships/oleObject" Target="../embeddings/oleObject13.bin"/><Relationship Id="rId5" Type="http://schemas.openxmlformats.org/officeDocument/2006/relationships/image" Target="../media/image49.wmf"/><Relationship Id="rId4" Type="http://schemas.openxmlformats.org/officeDocument/2006/relationships/image" Target="../media/image60.wmf"/><Relationship Id="rId3" Type="http://schemas.openxmlformats.org/officeDocument/2006/relationships/oleObject" Target="../embeddings/oleObject12.bin"/><Relationship Id="rId2" Type="http://schemas.openxmlformats.org/officeDocument/2006/relationships/image" Target="../media/image59.wmf"/><Relationship Id="rId11" Type="http://schemas.openxmlformats.org/officeDocument/2006/relationships/vmlDrawing" Target="../drawings/vmlDrawing5.vml"/><Relationship Id="rId10" Type="http://schemas.openxmlformats.org/officeDocument/2006/relationships/slideLayout" Target="../slideLayouts/slideLayout84.xml"/><Relationship Id="rId1"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16" name="Rectangle 3"/>
          <p:cNvSpPr/>
          <p:nvPr/>
        </p:nvSpPr>
        <p:spPr>
          <a:xfrm>
            <a:off x="3676650" y="2971800"/>
            <a:ext cx="1616075" cy="528638"/>
          </a:xfrm>
          <a:prstGeom prst="rect">
            <a:avLst/>
          </a:prstGeom>
          <a:solidFill>
            <a:srgbClr val="FFFF00"/>
          </a:solidFill>
          <a:ln w="9525" cap="flat" cmpd="sng">
            <a:solidFill>
              <a:srgbClr val="993366"/>
            </a:solidFill>
            <a:prstDash val="dash"/>
            <a:miter/>
            <a:headEnd type="none" w="med" len="med"/>
            <a:tailEnd type="none" w="med" len="med"/>
          </a:ln>
        </p:spPr>
        <p:txBody>
          <a:bodyPr wrap="none" lIns="91440" tIns="45720" rIns="91440" bIns="45720" anchor="t" anchorCtr="0">
            <a:spAutoFit/>
          </a:bodyPr>
          <a:p>
            <a:pPr>
              <a:buClrTx/>
            </a:pPr>
            <a:r>
              <a:rPr lang="zh-CN" altLang="en-US" sz="2800">
                <a:latin typeface="Times New Roman" panose="02020603050405020304" pitchFamily="65" charset="0"/>
              </a:rPr>
              <a:t>辅助电源</a:t>
            </a:r>
            <a:endParaRPr lang="zh-CN" altLang="en-US" sz="2800">
              <a:latin typeface="Times New Roman" panose="02020603050405020304" pitchFamily="65" charset="0"/>
            </a:endParaRPr>
          </a:p>
        </p:txBody>
      </p:sp>
      <p:sp>
        <p:nvSpPr>
          <p:cNvPr id="1048617" name="Rectangle 4"/>
          <p:cNvSpPr/>
          <p:nvPr/>
        </p:nvSpPr>
        <p:spPr>
          <a:xfrm>
            <a:off x="1347788" y="2044700"/>
            <a:ext cx="1622425" cy="528638"/>
          </a:xfrm>
          <a:prstGeom prst="rect">
            <a:avLst/>
          </a:prstGeom>
          <a:solidFill>
            <a:srgbClr val="CCFFCC"/>
          </a:solidFill>
          <a:ln w="9525" cap="flat" cmpd="sng">
            <a:solidFill>
              <a:srgbClr val="FF0000"/>
            </a:solidFill>
            <a:prstDash val="solid"/>
            <a:miter/>
            <a:headEnd type="none" w="med" len="med"/>
            <a:tailEnd type="none" w="med" len="med"/>
          </a:ln>
        </p:spPr>
        <p:txBody>
          <a:bodyPr wrap="none" lIns="91440" tIns="45720" rIns="91440" bIns="45720" anchor="t" anchorCtr="0">
            <a:spAutoFit/>
          </a:bodyPr>
          <a:p>
            <a:pPr>
              <a:buClrTx/>
            </a:pPr>
            <a:r>
              <a:rPr lang="zh-CN" altLang="en-US" sz="2800">
                <a:latin typeface="Times New Roman" panose="02020603050405020304" pitchFamily="65" charset="0"/>
              </a:rPr>
              <a:t>敏感元件</a:t>
            </a:r>
            <a:endParaRPr lang="zh-CN" altLang="en-US" sz="2800">
              <a:latin typeface="Times New Roman" panose="02020603050405020304" pitchFamily="65" charset="0"/>
            </a:endParaRPr>
          </a:p>
        </p:txBody>
      </p:sp>
      <p:sp>
        <p:nvSpPr>
          <p:cNvPr id="1048618" name="Rectangle 5"/>
          <p:cNvSpPr/>
          <p:nvPr/>
        </p:nvSpPr>
        <p:spPr>
          <a:xfrm>
            <a:off x="3649663" y="2044700"/>
            <a:ext cx="1622425" cy="528638"/>
          </a:xfrm>
          <a:prstGeom prst="rect">
            <a:avLst/>
          </a:prstGeom>
          <a:solidFill>
            <a:srgbClr val="FFCC99"/>
          </a:solidFill>
          <a:ln w="9525" cap="flat" cmpd="sng">
            <a:solidFill>
              <a:schemeClr val="tx2"/>
            </a:solidFill>
            <a:prstDash val="solid"/>
            <a:miter/>
            <a:headEnd type="none" w="med" len="med"/>
            <a:tailEnd type="none" w="med" len="med"/>
          </a:ln>
        </p:spPr>
        <p:txBody>
          <a:bodyPr wrap="none" lIns="91440" tIns="45720" rIns="91440" bIns="45720" anchor="t" anchorCtr="0">
            <a:spAutoFit/>
          </a:bodyPr>
          <a:p>
            <a:pPr>
              <a:buClrTx/>
            </a:pPr>
            <a:r>
              <a:rPr lang="zh-CN" altLang="en-US" sz="2800">
                <a:latin typeface="Times New Roman" panose="02020603050405020304" pitchFamily="65" charset="0"/>
              </a:rPr>
              <a:t>转换元件</a:t>
            </a:r>
            <a:endParaRPr lang="zh-CN" altLang="en-US" sz="2800">
              <a:latin typeface="Times New Roman" panose="02020603050405020304" pitchFamily="65" charset="0"/>
            </a:endParaRPr>
          </a:p>
        </p:txBody>
      </p:sp>
      <p:sp>
        <p:nvSpPr>
          <p:cNvPr id="1048619" name="Rectangle 6"/>
          <p:cNvSpPr/>
          <p:nvPr/>
        </p:nvSpPr>
        <p:spPr>
          <a:xfrm>
            <a:off x="5942013" y="2044700"/>
            <a:ext cx="2336800" cy="528638"/>
          </a:xfrm>
          <a:prstGeom prst="rect">
            <a:avLst/>
          </a:prstGeom>
          <a:solidFill>
            <a:srgbClr val="FF99CC"/>
          </a:solidFill>
          <a:ln w="9525" cap="flat" cmpd="sng">
            <a:solidFill>
              <a:schemeClr val="tx2"/>
            </a:solidFill>
            <a:prstDash val="solid"/>
            <a:miter/>
            <a:headEnd type="none" w="med" len="med"/>
            <a:tailEnd type="none" w="med" len="med"/>
          </a:ln>
        </p:spPr>
        <p:txBody>
          <a:bodyPr wrap="none" lIns="91440" tIns="45720" rIns="91440" bIns="45720" anchor="t" anchorCtr="0">
            <a:spAutoFit/>
          </a:bodyPr>
          <a:p>
            <a:pPr>
              <a:buClrTx/>
            </a:pPr>
            <a:r>
              <a:rPr lang="zh-CN" altLang="en-US" sz="2800">
                <a:latin typeface="Times New Roman" panose="02020603050405020304" pitchFamily="65" charset="0"/>
              </a:rPr>
              <a:t>基本转换电路</a:t>
            </a:r>
            <a:endParaRPr lang="zh-CN" altLang="en-US" sz="2800">
              <a:latin typeface="Times New Roman" panose="02020603050405020304" pitchFamily="65" charset="0"/>
            </a:endParaRPr>
          </a:p>
        </p:txBody>
      </p:sp>
      <p:sp>
        <p:nvSpPr>
          <p:cNvPr id="1048620" name="AutoShape 7"/>
          <p:cNvSpPr/>
          <p:nvPr/>
        </p:nvSpPr>
        <p:spPr>
          <a:xfrm>
            <a:off x="2987675" y="2205038"/>
            <a:ext cx="685800" cy="152400"/>
          </a:xfrm>
          <a:prstGeom prst="rect">
            <a:avLst/>
          </a:prstGeom>
          <a:solidFill>
            <a:schemeClr val="accent1"/>
          </a:solidFill>
          <a:ln w="9525" cap="flat" cmpd="sng">
            <a:solidFill>
              <a:schemeClr val="tx1"/>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21" name="AutoShape 8"/>
          <p:cNvSpPr/>
          <p:nvPr/>
        </p:nvSpPr>
        <p:spPr>
          <a:xfrm>
            <a:off x="5264150" y="2244725"/>
            <a:ext cx="685800" cy="152400"/>
          </a:xfrm>
          <a:prstGeom prst="rect">
            <a:avLst/>
          </a:prstGeom>
          <a:solidFill>
            <a:schemeClr val="accent1"/>
          </a:solidFill>
          <a:ln w="9525" cap="flat" cmpd="sng">
            <a:solidFill>
              <a:schemeClr val="tx1"/>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22" name="AutoShape 9"/>
          <p:cNvSpPr/>
          <p:nvPr/>
        </p:nvSpPr>
        <p:spPr>
          <a:xfrm>
            <a:off x="644525" y="2230438"/>
            <a:ext cx="685800" cy="152400"/>
          </a:xfrm>
          <a:prstGeom prst="rect">
            <a:avLst/>
          </a:prstGeom>
          <a:solidFill>
            <a:schemeClr val="accent1"/>
          </a:solidFill>
          <a:ln w="9525" cap="flat" cmpd="sng">
            <a:solidFill>
              <a:schemeClr val="tx1"/>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23" name="AutoShape 10"/>
          <p:cNvSpPr/>
          <p:nvPr/>
        </p:nvSpPr>
        <p:spPr>
          <a:xfrm>
            <a:off x="8243888" y="2225675"/>
            <a:ext cx="685800" cy="152400"/>
          </a:xfrm>
          <a:prstGeom prst="rect">
            <a:avLst/>
          </a:prstGeom>
          <a:solidFill>
            <a:schemeClr val="accent1"/>
          </a:solidFill>
          <a:ln w="9525" cap="flat" cmpd="sng">
            <a:solidFill>
              <a:schemeClr val="tx1"/>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24" name="Line 11"/>
          <p:cNvSpPr/>
          <p:nvPr/>
        </p:nvSpPr>
        <p:spPr>
          <a:xfrm flipH="1" flipV="1">
            <a:off x="4487863" y="2578100"/>
            <a:ext cx="12700" cy="346075"/>
          </a:xfrm>
          <a:prstGeom prst="line">
            <a:avLst/>
          </a:prstGeom>
          <a:ln w="9525" cap="flat" cmpd="sng">
            <a:solidFill>
              <a:schemeClr val="tx1"/>
            </a:solidFill>
            <a:prstDash val="lgDash"/>
            <a:round/>
            <a:headEnd type="none" w="med" len="med"/>
            <a:tailEnd type="triangle" w="med" len="med"/>
          </a:ln>
        </p:spPr>
      </p:sp>
      <p:sp>
        <p:nvSpPr>
          <p:cNvPr id="1048625" name="Freeform 12"/>
          <p:cNvSpPr/>
          <p:nvPr/>
        </p:nvSpPr>
        <p:spPr>
          <a:xfrm>
            <a:off x="5292725" y="2578100"/>
            <a:ext cx="1862138" cy="635000"/>
          </a:xfrm>
          <a:custGeom>
            <a:avLst/>
            <a:gdLst/>
            <a:ahLst/>
            <a:cxnLst/>
            <a:rect l="0" t="0" r="0" b="0"/>
            <a:pathLst>
              <a:path w="20000" h="20000">
                <a:moveTo>
                  <a:pt x="0" y="20000"/>
                </a:moveTo>
                <a:lnTo>
                  <a:pt x="20000" y="20000"/>
                </a:lnTo>
                <a:lnTo>
                  <a:pt x="20000" y="0"/>
                </a:lnTo>
              </a:path>
            </a:pathLst>
          </a:custGeom>
          <a:noFill/>
          <a:ln w="9525" cap="flat" cmpd="sng">
            <a:solidFill>
              <a:schemeClr val="tx1"/>
            </a:solidFill>
            <a:prstDash val="lgDash"/>
            <a:round/>
            <a:headEnd type="none" w="med" len="med"/>
            <a:tailEnd type="triangle" w="med" len="med"/>
          </a:ln>
        </p:spPr>
        <p:txBody>
          <a:bodyPr/>
          <a:p>
            <a:endParaRPr lang="zh-CN" altLang="en-US"/>
          </a:p>
        </p:txBody>
      </p:sp>
      <p:sp>
        <p:nvSpPr>
          <p:cNvPr id="1048626" name="Text Box 13"/>
          <p:cNvSpPr txBox="1"/>
          <p:nvPr/>
        </p:nvSpPr>
        <p:spPr>
          <a:xfrm>
            <a:off x="517525" y="1744663"/>
            <a:ext cx="958850" cy="396875"/>
          </a:xfrm>
          <a:prstGeom prst="rect">
            <a:avLst/>
          </a:prstGeom>
          <a:noFill/>
          <a:ln w="9525">
            <a:noFill/>
          </a:ln>
        </p:spPr>
        <p:txBody>
          <a:bodyPr wrap="square" lIns="0" tIns="45720" rIns="0" bIns="45720" anchor="t" anchorCtr="0">
            <a:spAutoFit/>
          </a:bodyPr>
          <a:p>
            <a:pPr>
              <a:buClrTx/>
            </a:pPr>
            <a:r>
              <a:rPr lang="zh-CN" altLang="en-US" sz="2000">
                <a:latin typeface="Times New Roman" panose="02020603050405020304" pitchFamily="65" charset="0"/>
              </a:rPr>
              <a:t>被测量</a:t>
            </a:r>
            <a:endParaRPr lang="zh-CN" altLang="en-US" sz="2000">
              <a:latin typeface="Times New Roman" panose="02020603050405020304" pitchFamily="65" charset="0"/>
            </a:endParaRPr>
          </a:p>
        </p:txBody>
      </p:sp>
      <p:sp>
        <p:nvSpPr>
          <p:cNvPr id="1048627" name="Text Box 14"/>
          <p:cNvSpPr txBox="1"/>
          <p:nvPr/>
        </p:nvSpPr>
        <p:spPr>
          <a:xfrm>
            <a:off x="8243888" y="1736725"/>
            <a:ext cx="971550" cy="396875"/>
          </a:xfrm>
          <a:prstGeom prst="rect">
            <a:avLst/>
          </a:prstGeom>
          <a:noFill/>
          <a:ln w="9525">
            <a:noFill/>
          </a:ln>
        </p:spPr>
        <p:txBody>
          <a:bodyPr wrap="square" lIns="0" tIns="45720" rIns="0" bIns="45720" anchor="t" anchorCtr="0">
            <a:spAutoFit/>
          </a:bodyPr>
          <a:p>
            <a:pPr>
              <a:buClrTx/>
            </a:pPr>
            <a:r>
              <a:rPr lang="zh-CN" altLang="en-US" sz="2000">
                <a:latin typeface="Times New Roman" panose="02020603050405020304" pitchFamily="65" charset="0"/>
              </a:rPr>
              <a:t>电信号</a:t>
            </a:r>
            <a:endParaRPr lang="zh-CN" altLang="en-US" sz="2000">
              <a:latin typeface="Times New Roman" panose="02020603050405020304" pitchFamily="65" charset="0"/>
            </a:endParaRPr>
          </a:p>
        </p:txBody>
      </p:sp>
      <p:sp>
        <p:nvSpPr>
          <p:cNvPr id="1048628" name="Rectangle 15"/>
          <p:cNvSpPr>
            <a:spLocks noGrp="1"/>
          </p:cNvSpPr>
          <p:nvPr>
            <p:ph type="title" idx="4294967295"/>
          </p:nvPr>
        </p:nvSpPr>
        <p:spPr>
          <a:xfrm>
            <a:off x="539750" y="1235075"/>
            <a:ext cx="6191250" cy="609600"/>
          </a:xfrm>
          <a:solidFill>
            <a:schemeClr val="bg1"/>
          </a:solidFill>
        </p:spPr>
        <p:txBody>
          <a:bodyPr wrap="square" lIns="91440" tIns="45720" rIns="91440" bIns="45720" anchor="ctr" anchorCtr="0"/>
          <a:p>
            <a:pPr algn="l"/>
            <a:r>
              <a:rPr lang="zh-CN" altLang="en-US" sz="3200" b="1"/>
              <a:t>一、传感器的组成</a:t>
            </a:r>
            <a:r>
              <a:rPr lang="zh-CN" altLang="en-US"/>
              <a:t> </a:t>
            </a:r>
            <a:endParaRPr lang="zh-CN" altLang="en-US"/>
          </a:p>
        </p:txBody>
      </p:sp>
      <p:sp>
        <p:nvSpPr>
          <p:cNvPr id="1048629" name="Rectangle 17"/>
          <p:cNvSpPr/>
          <p:nvPr/>
        </p:nvSpPr>
        <p:spPr>
          <a:xfrm>
            <a:off x="2916238" y="4478338"/>
            <a:ext cx="6119812" cy="853439"/>
          </a:xfrm>
          <a:prstGeom prst="rect">
            <a:avLst/>
          </a:prstGeom>
          <a:solidFill>
            <a:srgbClr val="FFCC99"/>
          </a:solidFill>
          <a:ln w="9525">
            <a:noFill/>
          </a:ln>
        </p:spPr>
        <p:txBody>
          <a:bodyPr wrap="square" lIns="91440" tIns="45720" rIns="91440" bIns="45720" anchor="t" anchorCtr="0">
            <a:spAutoFit/>
          </a:bodyPr>
          <a:p>
            <a:pPr>
              <a:buClrTx/>
            </a:pPr>
            <a:r>
              <a:rPr lang="zh-CN" altLang="en-US" sz="2400">
                <a:latin typeface="Times New Roman" panose="02020603050405020304" pitchFamily="65" charset="0"/>
              </a:rPr>
              <a:t>敏感元件的输出就是它的输入，它把输入转换成电路参量。</a:t>
            </a:r>
            <a:endParaRPr lang="zh-CN" altLang="en-US" sz="2400">
              <a:latin typeface="Times New Roman" panose="02020603050405020304" pitchFamily="65" charset="0"/>
            </a:endParaRPr>
          </a:p>
        </p:txBody>
      </p:sp>
      <p:sp>
        <p:nvSpPr>
          <p:cNvPr id="1048630" name="Rectangle 18"/>
          <p:cNvSpPr/>
          <p:nvPr/>
        </p:nvSpPr>
        <p:spPr>
          <a:xfrm>
            <a:off x="2916238" y="5343525"/>
            <a:ext cx="6119812" cy="853439"/>
          </a:xfrm>
          <a:prstGeom prst="rect">
            <a:avLst/>
          </a:prstGeom>
          <a:solidFill>
            <a:srgbClr val="FF99CC"/>
          </a:solidFill>
          <a:ln w="9525">
            <a:noFill/>
          </a:ln>
        </p:spPr>
        <p:txBody>
          <a:bodyPr wrap="square" lIns="91440" tIns="45720" rIns="91440" bIns="45720" anchor="t" anchorCtr="0">
            <a:spAutoFit/>
          </a:bodyPr>
          <a:p>
            <a:pPr>
              <a:buClrTx/>
            </a:pPr>
            <a:r>
              <a:rPr lang="zh-CN" altLang="en-US" sz="2400">
                <a:latin typeface="Times New Roman" panose="02020603050405020304" pitchFamily="65" charset="0"/>
              </a:rPr>
              <a:t>上述电路参数接入基本转换电路（简称转换电路），便可转换成电量输出。</a:t>
            </a:r>
            <a:endParaRPr lang="zh-CN" altLang="en-US" sz="2400">
              <a:latin typeface="Times New Roman" panose="02020603050405020304" pitchFamily="65" charset="0"/>
            </a:endParaRPr>
          </a:p>
        </p:txBody>
      </p:sp>
      <p:sp>
        <p:nvSpPr>
          <p:cNvPr id="1048631" name="Rectangle 19"/>
          <p:cNvSpPr/>
          <p:nvPr/>
        </p:nvSpPr>
        <p:spPr>
          <a:xfrm>
            <a:off x="900113" y="3716338"/>
            <a:ext cx="1605280" cy="548639"/>
          </a:xfrm>
          <a:prstGeom prst="rect">
            <a:avLst/>
          </a:prstGeom>
          <a:solidFill>
            <a:srgbClr val="CCFFCC"/>
          </a:solidFill>
          <a:ln w="9525">
            <a:noFill/>
          </a:ln>
        </p:spPr>
        <p:txBody>
          <a:bodyPr wrap="none" lIns="91440" tIns="45720" rIns="91440" bIns="45720" anchor="t" anchorCtr="0">
            <a:spAutoFit/>
          </a:bodyPr>
          <a:p>
            <a:pPr>
              <a:buClrTx/>
            </a:pPr>
            <a:r>
              <a:rPr lang="zh-CN" altLang="en-US" sz="2800">
                <a:latin typeface="Times New Roman" panose="02020603050405020304" pitchFamily="65" charset="0"/>
              </a:rPr>
              <a:t>敏感元件</a:t>
            </a:r>
            <a:endParaRPr lang="zh-CN" altLang="en-US" sz="2800">
              <a:latin typeface="Times New Roman" panose="02020603050405020304" pitchFamily="65" charset="0"/>
            </a:endParaRPr>
          </a:p>
        </p:txBody>
      </p:sp>
      <p:sp>
        <p:nvSpPr>
          <p:cNvPr id="1048632" name="Line 20"/>
          <p:cNvSpPr/>
          <p:nvPr/>
        </p:nvSpPr>
        <p:spPr>
          <a:xfrm>
            <a:off x="2555875" y="4005263"/>
            <a:ext cx="287338" cy="0"/>
          </a:xfrm>
          <a:prstGeom prst="line">
            <a:avLst/>
          </a:prstGeom>
          <a:ln w="19050" cap="flat" cmpd="sng">
            <a:solidFill>
              <a:schemeClr val="tx1"/>
            </a:solidFill>
            <a:prstDash val="solid"/>
            <a:round/>
            <a:headEnd type="none" w="med" len="med"/>
            <a:tailEnd type="none" w="med" len="med"/>
          </a:ln>
        </p:spPr>
      </p:sp>
      <p:sp>
        <p:nvSpPr>
          <p:cNvPr id="1048633" name="Rectangle 21"/>
          <p:cNvSpPr/>
          <p:nvPr/>
        </p:nvSpPr>
        <p:spPr>
          <a:xfrm>
            <a:off x="900113" y="4581525"/>
            <a:ext cx="1605280" cy="548640"/>
          </a:xfrm>
          <a:prstGeom prst="rect">
            <a:avLst/>
          </a:prstGeom>
          <a:solidFill>
            <a:srgbClr val="FFCC99"/>
          </a:solidFill>
          <a:ln w="9525">
            <a:noFill/>
          </a:ln>
        </p:spPr>
        <p:txBody>
          <a:bodyPr wrap="none" lIns="91440" tIns="45720" rIns="91440" bIns="45720" anchor="t" anchorCtr="0">
            <a:spAutoFit/>
          </a:bodyPr>
          <a:p>
            <a:pPr>
              <a:buClrTx/>
            </a:pPr>
            <a:r>
              <a:rPr lang="zh-CN" altLang="en-US" sz="2800">
                <a:latin typeface="Times New Roman" panose="02020603050405020304" pitchFamily="65" charset="0"/>
              </a:rPr>
              <a:t>转换元件</a:t>
            </a:r>
            <a:endParaRPr lang="zh-CN" altLang="en-US" sz="2800">
              <a:latin typeface="Times New Roman" panose="02020603050405020304" pitchFamily="65" charset="0"/>
            </a:endParaRPr>
          </a:p>
        </p:txBody>
      </p:sp>
      <p:sp>
        <p:nvSpPr>
          <p:cNvPr id="1048634" name="Rectangle 22"/>
          <p:cNvSpPr/>
          <p:nvPr/>
        </p:nvSpPr>
        <p:spPr>
          <a:xfrm>
            <a:off x="147638" y="5516563"/>
            <a:ext cx="2316480" cy="548639"/>
          </a:xfrm>
          <a:prstGeom prst="rect">
            <a:avLst/>
          </a:prstGeom>
          <a:solidFill>
            <a:srgbClr val="FF99CC"/>
          </a:solidFill>
          <a:ln w="9525">
            <a:noFill/>
          </a:ln>
        </p:spPr>
        <p:txBody>
          <a:bodyPr wrap="none" lIns="91440" tIns="45720" rIns="91440" bIns="45720" anchor="t" anchorCtr="0">
            <a:spAutoFit/>
          </a:bodyPr>
          <a:p>
            <a:pPr>
              <a:buClrTx/>
            </a:pPr>
            <a:r>
              <a:rPr lang="zh-CN" altLang="en-US" sz="2800">
                <a:latin typeface="Times New Roman" panose="02020603050405020304" pitchFamily="65" charset="0"/>
              </a:rPr>
              <a:t>基本转换电路</a:t>
            </a:r>
            <a:endParaRPr lang="zh-CN" altLang="en-US" sz="2800">
              <a:latin typeface="Times New Roman" panose="02020603050405020304" pitchFamily="65" charset="0"/>
            </a:endParaRPr>
          </a:p>
        </p:txBody>
      </p:sp>
      <p:sp>
        <p:nvSpPr>
          <p:cNvPr id="1048635" name="Line 23"/>
          <p:cNvSpPr/>
          <p:nvPr/>
        </p:nvSpPr>
        <p:spPr>
          <a:xfrm>
            <a:off x="2555875" y="5805488"/>
            <a:ext cx="288925" cy="0"/>
          </a:xfrm>
          <a:prstGeom prst="line">
            <a:avLst/>
          </a:prstGeom>
          <a:ln w="19050" cap="flat" cmpd="sng">
            <a:solidFill>
              <a:schemeClr val="tx1"/>
            </a:solidFill>
            <a:prstDash val="solid"/>
            <a:round/>
            <a:headEnd type="none" w="med" len="med"/>
            <a:tailEnd type="none" w="med" len="med"/>
          </a:ln>
        </p:spPr>
      </p:sp>
      <p:sp>
        <p:nvSpPr>
          <p:cNvPr id="1048636" name="Line 24"/>
          <p:cNvSpPr/>
          <p:nvPr/>
        </p:nvSpPr>
        <p:spPr>
          <a:xfrm>
            <a:off x="2555875" y="4868863"/>
            <a:ext cx="287338" cy="0"/>
          </a:xfrm>
          <a:prstGeom prst="line">
            <a:avLst/>
          </a:prstGeom>
          <a:ln w="19050" cap="flat" cmpd="sng">
            <a:solidFill>
              <a:schemeClr val="tx1"/>
            </a:solidFill>
            <a:prstDash val="solid"/>
            <a:round/>
            <a:headEnd type="none" w="med" len="med"/>
            <a:tailEnd type="none" w="med" len="med"/>
          </a:ln>
        </p:spPr>
      </p:sp>
      <p:sp>
        <p:nvSpPr>
          <p:cNvPr id="1048637" name="Rectangle 25"/>
          <p:cNvSpPr/>
          <p:nvPr/>
        </p:nvSpPr>
        <p:spPr>
          <a:xfrm>
            <a:off x="2916238" y="3614738"/>
            <a:ext cx="6119812" cy="853439"/>
          </a:xfrm>
          <a:prstGeom prst="rect">
            <a:avLst/>
          </a:prstGeom>
          <a:solidFill>
            <a:srgbClr val="CCFFCC"/>
          </a:solidFill>
          <a:ln w="9525">
            <a:noFill/>
          </a:ln>
        </p:spPr>
        <p:txBody>
          <a:bodyPr wrap="square" lIns="91440" tIns="45720" rIns="91440" bIns="45720" anchor="t" anchorCtr="0">
            <a:spAutoFit/>
          </a:bodyPr>
          <a:p>
            <a:pPr>
              <a:buClrTx/>
            </a:pPr>
            <a:r>
              <a:rPr lang="zh-CN" altLang="en-US" sz="2400">
                <a:latin typeface="Arial" panose="020B0604020202020204" pitchFamily="34" charset="0"/>
              </a:rPr>
              <a:t>直接感受被测量，并输出与被测量成确定关系的某一物理量的元件。</a:t>
            </a:r>
            <a:endParaRPr lang="zh-CN" altLang="en-US" sz="2400">
              <a:latin typeface="Arial" panose="020B0604020202020204" pitchFamily="34" charset="0"/>
            </a:endParaRPr>
          </a:p>
        </p:txBody>
      </p:sp>
      <p:sp>
        <p:nvSpPr>
          <p:cNvPr id="1048638" name="AutoShape 27"/>
          <p:cNvSpPr/>
          <p:nvPr/>
        </p:nvSpPr>
        <p:spPr>
          <a:xfrm>
            <a:off x="682625" y="3933825"/>
            <a:ext cx="144463" cy="935038"/>
          </a:xfrm>
          <a:prstGeom prst="leftBrace">
            <a:avLst>
              <a:gd name="adj1" fmla="val 53727"/>
              <a:gd name="adj2" fmla="val 50000"/>
            </a:avLst>
          </a:prstGeom>
          <a:noFill/>
          <a:ln w="28575" cap="flat" cmpd="sng">
            <a:solidFill>
              <a:schemeClr val="tx1"/>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39" name="Rectangle 28"/>
          <p:cNvSpPr/>
          <p:nvPr/>
        </p:nvSpPr>
        <p:spPr>
          <a:xfrm>
            <a:off x="106363" y="3573463"/>
            <a:ext cx="504825" cy="1678940"/>
          </a:xfrm>
          <a:prstGeom prst="rect">
            <a:avLst/>
          </a:prstGeom>
          <a:solidFill>
            <a:srgbClr val="FFFF99"/>
          </a:solidFill>
          <a:ln w="19050" cap="flat" cmpd="sng">
            <a:solidFill>
              <a:schemeClr val="tx1"/>
            </a:solidFill>
            <a:prstDash val="solid"/>
            <a:miter/>
            <a:headEnd type="none" w="med" len="med"/>
            <a:tailEnd type="none" w="med" len="med"/>
          </a:ln>
        </p:spPr>
        <p:txBody>
          <a:bodyPr wrap="square" lIns="91440" tIns="45720" rIns="91440" bIns="45720" anchor="t" anchorCtr="0">
            <a:spAutoFit/>
          </a:bodyPr>
          <a:p>
            <a:r>
              <a:rPr lang="zh-CN" altLang="en-US" sz="2000">
                <a:solidFill>
                  <a:schemeClr val="tx2"/>
                </a:solidFill>
                <a:latin typeface="Times New Roman" panose="02020603050405020304" pitchFamily="65" charset="0"/>
              </a:rPr>
              <a:t>可合二为一</a:t>
            </a:r>
            <a:endParaRPr lang="zh-CN" altLang="en-US" sz="2000">
              <a:solidFill>
                <a:schemeClr val="tx2"/>
              </a:solidFill>
              <a:latin typeface="Times New Roman" panose="02020603050405020304" pitchFamily="65" charset="0"/>
            </a:endParaRPr>
          </a:p>
        </p:txBody>
      </p:sp>
      <p:pic>
        <p:nvPicPr>
          <p:cNvPr id="2097179" name="Picture 29" descr="HH00235_"/>
          <p:cNvPicPr>
            <a:picLocks noRot="1" noChangeAspect="1"/>
          </p:cNvPicPr>
          <p:nvPr/>
        </p:nvPicPr>
        <p:blipFill>
          <a:blip r:embed="rId1"/>
          <a:stretch>
            <a:fillRect/>
          </a:stretch>
        </p:blipFill>
        <p:spPr>
          <a:xfrm>
            <a:off x="42863" y="2565400"/>
            <a:ext cx="795337" cy="936625"/>
          </a:xfrm>
          <a:prstGeom prst="rect">
            <a:avLst/>
          </a:prstGeom>
          <a:noFill/>
          <a:ln w="9525">
            <a:noFill/>
          </a:ln>
        </p:spPr>
      </p:pic>
      <p:grpSp>
        <p:nvGrpSpPr>
          <p:cNvPr id="88" name="Group 29"/>
          <p:cNvGrpSpPr/>
          <p:nvPr/>
        </p:nvGrpSpPr>
        <p:grpSpPr>
          <a:xfrm>
            <a:off x="3348038" y="73025"/>
            <a:ext cx="5616575" cy="1700213"/>
            <a:chOff x="0" y="0"/>
            <a:chExt cx="10000" cy="10000"/>
          </a:xfrm>
        </p:grpSpPr>
        <p:grpSp>
          <p:nvGrpSpPr>
            <p:cNvPr id="89" name="Group 30"/>
            <p:cNvGrpSpPr/>
            <p:nvPr/>
          </p:nvGrpSpPr>
          <p:grpSpPr>
            <a:xfrm>
              <a:off x="0" y="111"/>
              <a:ext cx="10000" cy="9889"/>
              <a:chOff x="0" y="0"/>
              <a:chExt cx="10000" cy="10000"/>
            </a:xfrm>
          </p:grpSpPr>
          <p:sp>
            <p:nvSpPr>
              <p:cNvPr id="1048640" name="Freeform 31"/>
              <p:cNvSpPr/>
              <p:nvPr/>
            </p:nvSpPr>
            <p:spPr>
              <a:xfrm>
                <a:off x="2414" y="5223"/>
                <a:ext cx="5639" cy="1362"/>
              </a:xfrm>
              <a:custGeom>
                <a:avLst/>
                <a:gdLst/>
                <a:ahLst/>
                <a:cxnLst/>
                <a:rect l="0" t="0" r="0" b="0"/>
                <a:pathLst>
                  <a:path w="20000" h="20000">
                    <a:moveTo>
                      <a:pt x="19994" y="0"/>
                    </a:moveTo>
                    <a:lnTo>
                      <a:pt x="18524" y="0"/>
                    </a:lnTo>
                    <a:lnTo>
                      <a:pt x="18524" y="16608"/>
                    </a:lnTo>
                    <a:lnTo>
                      <a:pt x="11620" y="16260"/>
                    </a:lnTo>
                    <a:lnTo>
                      <a:pt x="11444" y="9304"/>
                    </a:lnTo>
                    <a:lnTo>
                      <a:pt x="11313" y="19913"/>
                    </a:lnTo>
                    <a:lnTo>
                      <a:pt x="11142" y="9130"/>
                    </a:lnTo>
                    <a:lnTo>
                      <a:pt x="10994" y="19826"/>
                    </a:lnTo>
                    <a:lnTo>
                      <a:pt x="10828" y="9130"/>
                    </a:lnTo>
                    <a:lnTo>
                      <a:pt x="10675" y="19739"/>
                    </a:lnTo>
                    <a:lnTo>
                      <a:pt x="10509" y="9130"/>
                    </a:lnTo>
                    <a:lnTo>
                      <a:pt x="10367" y="19739"/>
                    </a:lnTo>
                    <a:lnTo>
                      <a:pt x="10202" y="16086"/>
                    </a:lnTo>
                    <a:lnTo>
                      <a:pt x="0" y="15739"/>
                    </a:lnTo>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1048641" name="Freeform 32"/>
              <p:cNvSpPr/>
              <p:nvPr/>
            </p:nvSpPr>
            <p:spPr>
              <a:xfrm>
                <a:off x="3516" y="2739"/>
                <a:ext cx="4823" cy="1259"/>
              </a:xfrm>
              <a:custGeom>
                <a:avLst/>
                <a:gdLst/>
                <a:ahLst/>
                <a:cxnLst/>
                <a:rect l="0" t="0" r="0" b="0"/>
                <a:pathLst>
                  <a:path w="20000" h="20000">
                    <a:moveTo>
                      <a:pt x="19993" y="19922"/>
                    </a:moveTo>
                    <a:lnTo>
                      <a:pt x="19993" y="6614"/>
                    </a:lnTo>
                    <a:lnTo>
                      <a:pt x="9618" y="6303"/>
                    </a:lnTo>
                    <a:lnTo>
                      <a:pt x="9428" y="77"/>
                    </a:lnTo>
                    <a:lnTo>
                      <a:pt x="9275" y="9571"/>
                    </a:lnTo>
                    <a:lnTo>
                      <a:pt x="9091" y="0"/>
                    </a:lnTo>
                    <a:lnTo>
                      <a:pt x="8919" y="9494"/>
                    </a:lnTo>
                    <a:lnTo>
                      <a:pt x="8735" y="0"/>
                    </a:lnTo>
                    <a:lnTo>
                      <a:pt x="8570" y="9416"/>
                    </a:lnTo>
                    <a:lnTo>
                      <a:pt x="8379" y="0"/>
                    </a:lnTo>
                    <a:lnTo>
                      <a:pt x="8221" y="9338"/>
                    </a:lnTo>
                    <a:lnTo>
                      <a:pt x="8036" y="6147"/>
                    </a:lnTo>
                    <a:lnTo>
                      <a:pt x="0" y="5914"/>
                    </a:lnTo>
                  </a:path>
                </a:pathLst>
              </a:custGeom>
              <a:noFill/>
              <a:ln w="25400" cap="flat" cmpd="sng">
                <a:solidFill>
                  <a:srgbClr val="000000"/>
                </a:solidFill>
                <a:prstDash val="solid"/>
                <a:round/>
                <a:headEnd type="none" w="med" len="med"/>
                <a:tailEnd type="none" w="med" len="med"/>
              </a:ln>
            </p:spPr>
            <p:txBody>
              <a:bodyPr/>
              <a:p>
                <a:endParaRPr lang="zh-CN" altLang="en-US"/>
              </a:p>
            </p:txBody>
          </p:sp>
          <p:grpSp>
            <p:nvGrpSpPr>
              <p:cNvPr id="90" name="Group 33"/>
              <p:cNvGrpSpPr/>
              <p:nvPr/>
            </p:nvGrpSpPr>
            <p:grpSpPr>
              <a:xfrm>
                <a:off x="1188" y="470"/>
                <a:ext cx="590" cy="1500"/>
                <a:chOff x="0" y="0"/>
                <a:chExt cx="10000" cy="10000"/>
              </a:xfrm>
            </p:grpSpPr>
            <p:sp>
              <p:nvSpPr>
                <p:cNvPr id="1048642" name="Rectangle 34"/>
                <p:cNvSpPr/>
                <p:nvPr/>
              </p:nvSpPr>
              <p:spPr>
                <a:xfrm>
                  <a:off x="0" y="0"/>
                  <a:ext cx="10000" cy="10000"/>
                </a:xfrm>
                <a:prstGeom prst="rect">
                  <a:avLst/>
                </a:prstGeom>
                <a:noFill/>
                <a:ln w="9525">
                  <a:noFill/>
                </a:ln>
              </p:spPr>
              <p:txBody>
                <a:bodyPr wrap="square" lIns="0" tIns="0" rIns="0" bIns="0" anchor="t" anchorCtr="0"/>
                <a:p>
                  <a:pPr defTabSz="457200">
                    <a:tabLst>
                      <a:tab pos="0" algn="l"/>
                    </a:tabLst>
                  </a:pPr>
                  <a:r>
                    <a:rPr lang="en-US" altLang="zh-CN">
                      <a:solidFill>
                        <a:srgbClr val="0000FF"/>
                      </a:solidFill>
                      <a:latin typeface="Wingdings" panose="05000000000000000000" pitchFamily="2" charset="2"/>
                    </a:rPr>
                    <a:t>d</a:t>
                  </a:r>
                  <a:endParaRPr lang="en-US" altLang="zh-CN">
                    <a:solidFill>
                      <a:srgbClr val="0000FF"/>
                    </a:solidFill>
                    <a:latin typeface="Wingdings" panose="05000000000000000000" pitchFamily="2" charset="2"/>
                  </a:endParaRPr>
                </a:p>
              </p:txBody>
            </p:sp>
            <p:sp>
              <p:nvSpPr>
                <p:cNvPr id="1048643" name="AutoShape 35"/>
                <p:cNvSpPr/>
                <p:nvPr/>
              </p:nvSpPr>
              <p:spPr>
                <a:xfrm>
                  <a:off x="505" y="5556"/>
                  <a:ext cx="7542" cy="1209"/>
                </a:xfrm>
                <a:prstGeom prst="roundRect">
                  <a:avLst>
                    <a:gd name="adj" fmla="val 0"/>
                  </a:avLst>
                </a:prstGeom>
                <a:solidFill>
                  <a:srgbClr val="FFFFFF"/>
                </a:solidFill>
                <a:ln w="25400" cap="flat" cmpd="sng">
                  <a:solidFill>
                    <a:srgbClr val="FFFFFF"/>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grpSp>
          <p:grpSp>
            <p:nvGrpSpPr>
              <p:cNvPr id="91" name="Group 36"/>
              <p:cNvGrpSpPr/>
              <p:nvPr/>
            </p:nvGrpSpPr>
            <p:grpSpPr>
              <a:xfrm>
                <a:off x="0" y="0"/>
                <a:ext cx="3572" cy="6418"/>
                <a:chOff x="0" y="0"/>
                <a:chExt cx="10000" cy="10000"/>
              </a:xfrm>
            </p:grpSpPr>
            <p:grpSp>
              <p:nvGrpSpPr>
                <p:cNvPr id="92" name="Group 37"/>
                <p:cNvGrpSpPr/>
                <p:nvPr/>
              </p:nvGrpSpPr>
              <p:grpSpPr>
                <a:xfrm>
                  <a:off x="5378" y="3725"/>
                  <a:ext cx="2136" cy="2931"/>
                  <a:chOff x="0" y="0"/>
                  <a:chExt cx="10000" cy="10000"/>
                </a:xfrm>
              </p:grpSpPr>
              <p:sp>
                <p:nvSpPr>
                  <p:cNvPr id="1048644" name="Oval 38"/>
                  <p:cNvSpPr/>
                  <p:nvPr/>
                </p:nvSpPr>
                <p:spPr>
                  <a:xfrm>
                    <a:off x="0" y="0"/>
                    <a:ext cx="10000" cy="10000"/>
                  </a:xfrm>
                  <a:prstGeom prst="ellipse">
                    <a:avLst/>
                  </a:prstGeom>
                  <a:solidFill>
                    <a:srgbClr val="FFFFFF"/>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45" name="Rectangle 39"/>
                  <p:cNvSpPr/>
                  <p:nvPr/>
                </p:nvSpPr>
                <p:spPr>
                  <a:xfrm>
                    <a:off x="3411" y="1094"/>
                    <a:ext cx="4740" cy="7995"/>
                  </a:xfrm>
                  <a:prstGeom prst="rect">
                    <a:avLst/>
                  </a:prstGeom>
                  <a:noFill/>
                  <a:ln w="9525">
                    <a:noFill/>
                  </a:ln>
                </p:spPr>
                <p:txBody>
                  <a:bodyPr wrap="square" lIns="0" tIns="0" rIns="0" bIns="0" anchor="t" anchorCtr="0"/>
                  <a:p>
                    <a:pPr defTabSz="457200">
                      <a:tabLst>
                        <a:tab pos="0" algn="l"/>
                      </a:tabLst>
                    </a:pPr>
                    <a:r>
                      <a:rPr lang="en-US" altLang="zh-CN">
                        <a:solidFill>
                          <a:srgbClr val="0000FF"/>
                        </a:solidFill>
                        <a:latin typeface="ITCCentury Book" charset="0"/>
                      </a:rPr>
                      <a:t>V</a:t>
                    </a:r>
                    <a:endParaRPr lang="en-US" altLang="zh-CN">
                      <a:solidFill>
                        <a:srgbClr val="0000FF"/>
                      </a:solidFill>
                      <a:latin typeface="ITCCentury Book" charset="0"/>
                    </a:endParaRPr>
                  </a:p>
                </p:txBody>
              </p:sp>
            </p:grpSp>
            <p:sp>
              <p:nvSpPr>
                <p:cNvPr id="1048646" name="Freeform 40"/>
                <p:cNvSpPr/>
                <p:nvPr/>
              </p:nvSpPr>
              <p:spPr>
                <a:xfrm>
                  <a:off x="3126" y="5107"/>
                  <a:ext cx="3576" cy="4893"/>
                </a:xfrm>
                <a:custGeom>
                  <a:avLst/>
                  <a:gdLst/>
                  <a:ahLst/>
                  <a:cxnLst/>
                  <a:rect l="0" t="0" r="0" b="0"/>
                  <a:pathLst>
                    <a:path w="20000" h="20000">
                      <a:moveTo>
                        <a:pt x="19968" y="19968"/>
                      </a:moveTo>
                      <a:lnTo>
                        <a:pt x="9766" y="9703"/>
                      </a:lnTo>
                      <a:lnTo>
                        <a:pt x="10855" y="7238"/>
                      </a:lnTo>
                      <a:lnTo>
                        <a:pt x="7651" y="9453"/>
                      </a:lnTo>
                      <a:lnTo>
                        <a:pt x="9642" y="6021"/>
                      </a:lnTo>
                      <a:lnTo>
                        <a:pt x="6438" y="8237"/>
                      </a:lnTo>
                      <a:lnTo>
                        <a:pt x="8429" y="4836"/>
                      </a:lnTo>
                      <a:lnTo>
                        <a:pt x="5225" y="7020"/>
                      </a:lnTo>
                      <a:lnTo>
                        <a:pt x="7216" y="3588"/>
                      </a:lnTo>
                      <a:lnTo>
                        <a:pt x="4012" y="5803"/>
                      </a:lnTo>
                      <a:lnTo>
                        <a:pt x="4261" y="4274"/>
                      </a:lnTo>
                      <a:lnTo>
                        <a:pt x="0" y="0"/>
                      </a:lnTo>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1048647" name="Freeform 41"/>
                <p:cNvSpPr/>
                <p:nvPr/>
              </p:nvSpPr>
              <p:spPr>
                <a:xfrm>
                  <a:off x="6413" y="0"/>
                  <a:ext cx="3587" cy="4878"/>
                </a:xfrm>
                <a:custGeom>
                  <a:avLst/>
                  <a:gdLst/>
                  <a:ahLst/>
                  <a:cxnLst/>
                  <a:rect l="0" t="0" r="0" b="0"/>
                  <a:pathLst>
                    <a:path w="20000" h="20000">
                      <a:moveTo>
                        <a:pt x="19968" y="19968"/>
                      </a:moveTo>
                      <a:lnTo>
                        <a:pt x="9767" y="9702"/>
                      </a:lnTo>
                      <a:lnTo>
                        <a:pt x="10852" y="7198"/>
                      </a:lnTo>
                      <a:lnTo>
                        <a:pt x="7658" y="9452"/>
                      </a:lnTo>
                      <a:lnTo>
                        <a:pt x="9674" y="6009"/>
                      </a:lnTo>
                      <a:lnTo>
                        <a:pt x="6449" y="8231"/>
                      </a:lnTo>
                      <a:lnTo>
                        <a:pt x="8465" y="4820"/>
                      </a:lnTo>
                      <a:lnTo>
                        <a:pt x="5240" y="7010"/>
                      </a:lnTo>
                      <a:lnTo>
                        <a:pt x="7224" y="3599"/>
                      </a:lnTo>
                      <a:lnTo>
                        <a:pt x="4000" y="5821"/>
                      </a:lnTo>
                      <a:lnTo>
                        <a:pt x="4279" y="4256"/>
                      </a:lnTo>
                      <a:lnTo>
                        <a:pt x="0" y="0"/>
                      </a:lnTo>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1048648" name="Freeform 42"/>
                <p:cNvSpPr/>
                <p:nvPr/>
              </p:nvSpPr>
              <p:spPr>
                <a:xfrm>
                  <a:off x="768" y="61"/>
                  <a:ext cx="5834" cy="4779"/>
                </a:xfrm>
                <a:custGeom>
                  <a:avLst/>
                  <a:gdLst/>
                  <a:ahLst/>
                  <a:cxnLst/>
                  <a:rect l="0" t="0" r="0" b="0"/>
                  <a:pathLst>
                    <a:path w="20000" h="20000">
                      <a:moveTo>
                        <a:pt x="19980" y="0"/>
                      </a:moveTo>
                      <a:lnTo>
                        <a:pt x="19218" y="0"/>
                      </a:lnTo>
                      <a:lnTo>
                        <a:pt x="0" y="0"/>
                      </a:lnTo>
                      <a:lnTo>
                        <a:pt x="0" y="19968"/>
                      </a:lnTo>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1048649" name="Freeform 43"/>
                <p:cNvSpPr/>
                <p:nvPr/>
              </p:nvSpPr>
              <p:spPr>
                <a:xfrm>
                  <a:off x="768" y="5786"/>
                  <a:ext cx="6062" cy="4145"/>
                </a:xfrm>
                <a:custGeom>
                  <a:avLst/>
                  <a:gdLst/>
                  <a:ahLst/>
                  <a:cxnLst/>
                  <a:rect l="0" t="0" r="0" b="0"/>
                  <a:pathLst>
                    <a:path w="20000" h="20000">
                      <a:moveTo>
                        <a:pt x="0" y="0"/>
                      </a:moveTo>
                      <a:lnTo>
                        <a:pt x="0" y="19963"/>
                      </a:lnTo>
                      <a:lnTo>
                        <a:pt x="19981" y="19963"/>
                      </a:lnTo>
                    </a:path>
                  </a:pathLst>
                </a:custGeom>
                <a:noFill/>
                <a:ln w="25400" cap="flat" cmpd="sng">
                  <a:solidFill>
                    <a:srgbClr val="000000"/>
                  </a:solidFill>
                  <a:prstDash val="solid"/>
                  <a:round/>
                  <a:headEnd type="none" w="med" len="med"/>
                  <a:tailEnd type="none" w="med" len="med"/>
                </a:ln>
              </p:spPr>
              <p:txBody>
                <a:bodyPr/>
                <a:p>
                  <a:endParaRPr lang="zh-CN" altLang="en-US"/>
                </a:p>
              </p:txBody>
            </p:sp>
            <p:grpSp>
              <p:nvGrpSpPr>
                <p:cNvPr id="93" name="Group 44"/>
                <p:cNvGrpSpPr/>
                <p:nvPr/>
              </p:nvGrpSpPr>
              <p:grpSpPr>
                <a:xfrm>
                  <a:off x="0" y="4794"/>
                  <a:ext cx="1335" cy="641"/>
                  <a:chOff x="0" y="0"/>
                  <a:chExt cx="10000" cy="10000"/>
                </a:xfrm>
              </p:grpSpPr>
              <p:sp>
                <p:nvSpPr>
                  <p:cNvPr id="1048650" name="Line 45"/>
                  <p:cNvSpPr/>
                  <p:nvPr/>
                </p:nvSpPr>
                <p:spPr>
                  <a:xfrm>
                    <a:off x="3333" y="10000"/>
                    <a:ext cx="3334" cy="0"/>
                  </a:xfrm>
                  <a:prstGeom prst="line">
                    <a:avLst/>
                  </a:prstGeom>
                  <a:ln w="76200" cap="flat" cmpd="sng">
                    <a:solidFill>
                      <a:srgbClr val="000000"/>
                    </a:solidFill>
                    <a:prstDash val="solid"/>
                    <a:round/>
                    <a:headEnd type="none" w="med" len="med"/>
                    <a:tailEnd type="none" w="med" len="med"/>
                  </a:ln>
                </p:spPr>
              </p:sp>
              <p:sp>
                <p:nvSpPr>
                  <p:cNvPr id="1048651" name="Line 46"/>
                  <p:cNvSpPr/>
                  <p:nvPr/>
                </p:nvSpPr>
                <p:spPr>
                  <a:xfrm flipV="1">
                    <a:off x="0" y="0"/>
                    <a:ext cx="10000" cy="357"/>
                  </a:xfrm>
                  <a:prstGeom prst="line">
                    <a:avLst/>
                  </a:prstGeom>
                  <a:ln w="76200" cap="flat" cmpd="sng">
                    <a:solidFill>
                      <a:srgbClr val="000000"/>
                    </a:solidFill>
                    <a:prstDash val="solid"/>
                    <a:round/>
                    <a:headEnd type="none" w="med" len="med"/>
                    <a:tailEnd type="none" w="med" len="med"/>
                  </a:ln>
                </p:spPr>
              </p:sp>
            </p:grpSp>
            <p:sp>
              <p:nvSpPr>
                <p:cNvPr id="1048652" name="Freeform 47"/>
                <p:cNvSpPr/>
                <p:nvPr/>
              </p:nvSpPr>
              <p:spPr>
                <a:xfrm>
                  <a:off x="3204" y="31"/>
                  <a:ext cx="3481" cy="5045"/>
                </a:xfrm>
                <a:custGeom>
                  <a:avLst/>
                  <a:gdLst/>
                  <a:ahLst/>
                  <a:cxnLst/>
                  <a:rect l="0" t="0" r="0" b="0"/>
                  <a:pathLst>
                    <a:path w="20000" h="20000">
                      <a:moveTo>
                        <a:pt x="0" y="19969"/>
                      </a:moveTo>
                      <a:lnTo>
                        <a:pt x="10255" y="9773"/>
                      </a:lnTo>
                      <a:lnTo>
                        <a:pt x="12715" y="10892"/>
                      </a:lnTo>
                      <a:lnTo>
                        <a:pt x="10543" y="7655"/>
                      </a:lnTo>
                      <a:lnTo>
                        <a:pt x="13897" y="9712"/>
                      </a:lnTo>
                      <a:lnTo>
                        <a:pt x="11757" y="6444"/>
                      </a:lnTo>
                      <a:lnTo>
                        <a:pt x="15143" y="8472"/>
                      </a:lnTo>
                      <a:lnTo>
                        <a:pt x="13003" y="5234"/>
                      </a:lnTo>
                      <a:lnTo>
                        <a:pt x="16325" y="7261"/>
                      </a:lnTo>
                      <a:lnTo>
                        <a:pt x="14217" y="3993"/>
                      </a:lnTo>
                      <a:lnTo>
                        <a:pt x="15718" y="4296"/>
                      </a:lnTo>
                      <a:lnTo>
                        <a:pt x="19968" y="0"/>
                      </a:lnTo>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1048653" name="Line 48"/>
                <p:cNvSpPr/>
                <p:nvPr/>
              </p:nvSpPr>
              <p:spPr>
                <a:xfrm>
                  <a:off x="7742" y="5160"/>
                  <a:ext cx="1774" cy="23"/>
                </a:xfrm>
                <a:prstGeom prst="line">
                  <a:avLst/>
                </a:prstGeom>
                <a:ln w="50800" cap="flat" cmpd="sng">
                  <a:solidFill>
                    <a:srgbClr val="FF0000"/>
                  </a:solidFill>
                  <a:prstDash val="dash"/>
                  <a:round/>
                  <a:headEnd type="none" w="med" len="med"/>
                  <a:tailEnd type="none" w="med" len="med"/>
                </a:ln>
              </p:spPr>
            </p:sp>
          </p:grpSp>
          <p:grpSp>
            <p:nvGrpSpPr>
              <p:cNvPr id="94" name="Group 49"/>
              <p:cNvGrpSpPr/>
              <p:nvPr/>
            </p:nvGrpSpPr>
            <p:grpSpPr>
              <a:xfrm>
                <a:off x="7767" y="3763"/>
                <a:ext cx="1528" cy="3846"/>
                <a:chOff x="0" y="0"/>
                <a:chExt cx="10000" cy="10000"/>
              </a:xfrm>
            </p:grpSpPr>
            <p:sp>
              <p:nvSpPr>
                <p:cNvPr id="1048654" name="Freeform 50"/>
                <p:cNvSpPr/>
                <p:nvPr/>
              </p:nvSpPr>
              <p:spPr>
                <a:xfrm>
                  <a:off x="0" y="0"/>
                  <a:ext cx="10000" cy="10000"/>
                </a:xfrm>
                <a:custGeom>
                  <a:avLst/>
                  <a:gdLst/>
                  <a:ahLst/>
                  <a:cxnLst/>
                  <a:rect l="0" t="0" r="0" b="0"/>
                  <a:pathLst>
                    <a:path w="20000" h="20000">
                      <a:moveTo>
                        <a:pt x="8322" y="0"/>
                      </a:moveTo>
                      <a:lnTo>
                        <a:pt x="0" y="9783"/>
                      </a:lnTo>
                      <a:lnTo>
                        <a:pt x="11651" y="19974"/>
                      </a:lnTo>
                      <a:lnTo>
                        <a:pt x="19973" y="10216"/>
                      </a:lnTo>
                      <a:lnTo>
                        <a:pt x="8322" y="0"/>
                      </a:lnTo>
                    </a:path>
                  </a:pathLst>
                </a:custGeom>
                <a:solidFill>
                  <a:srgbClr val="C0E1FF"/>
                </a:solidFill>
                <a:ln w="25400" cap="flat" cmpd="sng">
                  <a:solidFill>
                    <a:srgbClr val="400080"/>
                  </a:solidFill>
                  <a:prstDash val="solid"/>
                  <a:round/>
                  <a:headEnd type="none" w="med" len="med"/>
                  <a:tailEnd type="none" w="med" len="med"/>
                </a:ln>
              </p:spPr>
              <p:txBody>
                <a:bodyPr/>
                <a:p>
                  <a:endParaRPr lang="zh-CN" altLang="en-US"/>
                </a:p>
              </p:txBody>
            </p:sp>
            <p:sp>
              <p:nvSpPr>
                <p:cNvPr id="1048655" name="Freeform 51"/>
                <p:cNvSpPr/>
                <p:nvPr/>
              </p:nvSpPr>
              <p:spPr>
                <a:xfrm>
                  <a:off x="611" y="726"/>
                  <a:ext cx="7334" cy="7249"/>
                </a:xfrm>
                <a:custGeom>
                  <a:avLst/>
                  <a:gdLst/>
                  <a:ahLst/>
                  <a:cxnLst/>
                  <a:rect l="0" t="0" r="0" b="0"/>
                  <a:pathLst>
                    <a:path w="20000" h="20000">
                      <a:moveTo>
                        <a:pt x="7375" y="0"/>
                      </a:moveTo>
                      <a:lnTo>
                        <a:pt x="19964" y="11388"/>
                      </a:lnTo>
                      <a:lnTo>
                        <a:pt x="18510" y="13110"/>
                      </a:lnTo>
                      <a:lnTo>
                        <a:pt x="9007" y="4569"/>
                      </a:lnTo>
                      <a:lnTo>
                        <a:pt x="7553" y="6256"/>
                      </a:lnTo>
                      <a:lnTo>
                        <a:pt x="17021" y="14797"/>
                      </a:lnTo>
                      <a:lnTo>
                        <a:pt x="15567" y="16520"/>
                      </a:lnTo>
                      <a:lnTo>
                        <a:pt x="6063" y="7943"/>
                      </a:lnTo>
                      <a:lnTo>
                        <a:pt x="4609" y="9666"/>
                      </a:lnTo>
                      <a:lnTo>
                        <a:pt x="14078" y="18207"/>
                      </a:lnTo>
                      <a:lnTo>
                        <a:pt x="12624" y="19964"/>
                      </a:lnTo>
                      <a:lnTo>
                        <a:pt x="0" y="8541"/>
                      </a:lnTo>
                    </a:path>
                  </a:pathLst>
                </a:custGeom>
                <a:noFill/>
                <a:ln w="76200" cap="flat" cmpd="sng">
                  <a:solidFill>
                    <a:srgbClr val="000000"/>
                  </a:solidFill>
                  <a:prstDash val="solid"/>
                  <a:round/>
                  <a:headEnd type="none" w="med" len="med"/>
                  <a:tailEnd type="none" w="med" len="med"/>
                </a:ln>
              </p:spPr>
              <p:txBody>
                <a:bodyPr/>
                <a:p>
                  <a:endParaRPr lang="zh-CN" altLang="en-US"/>
                </a:p>
              </p:txBody>
            </p:sp>
            <p:sp>
              <p:nvSpPr>
                <p:cNvPr id="1048656" name="Oval 52"/>
                <p:cNvSpPr/>
                <p:nvPr/>
              </p:nvSpPr>
              <p:spPr>
                <a:xfrm rot="-3000000">
                  <a:off x="2569" y="-36"/>
                  <a:ext cx="930" cy="1053"/>
                </a:xfrm>
                <a:prstGeom prst="ellipse">
                  <a:avLst/>
                </a:prstGeom>
                <a:solidFill>
                  <a:srgbClr val="400080"/>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57" name="Oval 53"/>
                <p:cNvSpPr/>
                <p:nvPr/>
              </p:nvSpPr>
              <p:spPr>
                <a:xfrm rot="-3000000">
                  <a:off x="61" y="3006"/>
                  <a:ext cx="930" cy="1053"/>
                </a:xfrm>
                <a:prstGeom prst="ellipse">
                  <a:avLst/>
                </a:prstGeom>
                <a:solidFill>
                  <a:srgbClr val="400080"/>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grpSp>
          <p:grpSp>
            <p:nvGrpSpPr>
              <p:cNvPr id="95" name="Group 54"/>
              <p:cNvGrpSpPr/>
              <p:nvPr/>
            </p:nvGrpSpPr>
            <p:grpSpPr>
              <a:xfrm>
                <a:off x="9102" y="5409"/>
                <a:ext cx="898" cy="4591"/>
                <a:chOff x="0" y="0"/>
                <a:chExt cx="10000" cy="10000"/>
              </a:xfrm>
            </p:grpSpPr>
            <p:sp>
              <p:nvSpPr>
                <p:cNvPr id="1048658" name="AutoShape 55"/>
                <p:cNvSpPr/>
                <p:nvPr/>
              </p:nvSpPr>
              <p:spPr>
                <a:xfrm>
                  <a:off x="288" y="5443"/>
                  <a:ext cx="9336" cy="4557"/>
                </a:xfrm>
                <a:prstGeom prst="roundRect">
                  <a:avLst>
                    <a:gd name="adj" fmla="val 0"/>
                  </a:avLst>
                </a:prstGeom>
                <a:solidFill>
                  <a:srgbClr val="00BFFF"/>
                </a:solidFill>
                <a:ln w="25400" cap="flat" cmpd="sng">
                  <a:solidFill>
                    <a:srgbClr val="4181C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59" name="Oval 56"/>
                <p:cNvSpPr/>
                <p:nvPr/>
              </p:nvSpPr>
              <p:spPr>
                <a:xfrm>
                  <a:off x="310" y="4707"/>
                  <a:ext cx="9270" cy="1302"/>
                </a:xfrm>
                <a:prstGeom prst="ellipse">
                  <a:avLst/>
                </a:prstGeom>
                <a:solidFill>
                  <a:srgbClr val="00BFFF"/>
                </a:solidFill>
                <a:ln w="25400" cap="flat" cmpd="sng">
                  <a:solidFill>
                    <a:srgbClr val="4181C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60" name="Freeform 57"/>
                <p:cNvSpPr/>
                <p:nvPr/>
              </p:nvSpPr>
              <p:spPr>
                <a:xfrm>
                  <a:off x="0" y="5165"/>
                  <a:ext cx="10000" cy="2231"/>
                </a:xfrm>
                <a:custGeom>
                  <a:avLst/>
                  <a:gdLst/>
                  <a:ahLst/>
                  <a:cxnLst/>
                  <a:rect l="0" t="0" r="0" b="0"/>
                  <a:pathLst>
                    <a:path w="20000" h="20000">
                      <a:moveTo>
                        <a:pt x="353" y="0"/>
                      </a:moveTo>
                      <a:lnTo>
                        <a:pt x="0" y="7368"/>
                      </a:lnTo>
                      <a:lnTo>
                        <a:pt x="840" y="8995"/>
                      </a:lnTo>
                      <a:lnTo>
                        <a:pt x="1017" y="9186"/>
                      </a:lnTo>
                      <a:lnTo>
                        <a:pt x="1283" y="8421"/>
                      </a:lnTo>
                      <a:lnTo>
                        <a:pt x="1327" y="7846"/>
                      </a:lnTo>
                      <a:lnTo>
                        <a:pt x="1548" y="7464"/>
                      </a:lnTo>
                      <a:lnTo>
                        <a:pt x="1681" y="8421"/>
                      </a:lnTo>
                      <a:lnTo>
                        <a:pt x="1858" y="9282"/>
                      </a:lnTo>
                      <a:lnTo>
                        <a:pt x="2035" y="10334"/>
                      </a:lnTo>
                      <a:lnTo>
                        <a:pt x="2123" y="11866"/>
                      </a:lnTo>
                      <a:lnTo>
                        <a:pt x="2300" y="14066"/>
                      </a:lnTo>
                      <a:lnTo>
                        <a:pt x="2300" y="17703"/>
                      </a:lnTo>
                      <a:lnTo>
                        <a:pt x="2256" y="17990"/>
                      </a:lnTo>
                      <a:lnTo>
                        <a:pt x="2256" y="19234"/>
                      </a:lnTo>
                      <a:lnTo>
                        <a:pt x="2566" y="19712"/>
                      </a:lnTo>
                      <a:lnTo>
                        <a:pt x="3008" y="19330"/>
                      </a:lnTo>
                      <a:lnTo>
                        <a:pt x="3185" y="18564"/>
                      </a:lnTo>
                      <a:lnTo>
                        <a:pt x="3141" y="17607"/>
                      </a:lnTo>
                      <a:lnTo>
                        <a:pt x="3141" y="15885"/>
                      </a:lnTo>
                      <a:lnTo>
                        <a:pt x="3318" y="14545"/>
                      </a:lnTo>
                      <a:lnTo>
                        <a:pt x="3628" y="14354"/>
                      </a:lnTo>
                      <a:lnTo>
                        <a:pt x="4026" y="14545"/>
                      </a:lnTo>
                      <a:lnTo>
                        <a:pt x="4380" y="15406"/>
                      </a:lnTo>
                      <a:lnTo>
                        <a:pt x="4646" y="17033"/>
                      </a:lnTo>
                      <a:lnTo>
                        <a:pt x="4690" y="17990"/>
                      </a:lnTo>
                      <a:lnTo>
                        <a:pt x="5044" y="18947"/>
                      </a:lnTo>
                      <a:lnTo>
                        <a:pt x="5884" y="18947"/>
                      </a:lnTo>
                      <a:lnTo>
                        <a:pt x="6327" y="17990"/>
                      </a:lnTo>
                      <a:lnTo>
                        <a:pt x="6681" y="16937"/>
                      </a:lnTo>
                      <a:lnTo>
                        <a:pt x="7123" y="15980"/>
                      </a:lnTo>
                      <a:lnTo>
                        <a:pt x="7389" y="15023"/>
                      </a:lnTo>
                      <a:lnTo>
                        <a:pt x="7743" y="14354"/>
                      </a:lnTo>
                      <a:lnTo>
                        <a:pt x="8008" y="13779"/>
                      </a:lnTo>
                      <a:lnTo>
                        <a:pt x="8318" y="13301"/>
                      </a:lnTo>
                      <a:lnTo>
                        <a:pt x="8628" y="12727"/>
                      </a:lnTo>
                      <a:lnTo>
                        <a:pt x="8938" y="12440"/>
                      </a:lnTo>
                      <a:lnTo>
                        <a:pt x="9159" y="12440"/>
                      </a:lnTo>
                      <a:lnTo>
                        <a:pt x="9690" y="13110"/>
                      </a:lnTo>
                      <a:lnTo>
                        <a:pt x="9955" y="13397"/>
                      </a:lnTo>
                      <a:lnTo>
                        <a:pt x="10486" y="13588"/>
                      </a:lnTo>
                      <a:lnTo>
                        <a:pt x="10619" y="13588"/>
                      </a:lnTo>
                      <a:lnTo>
                        <a:pt x="10929" y="13301"/>
                      </a:lnTo>
                      <a:lnTo>
                        <a:pt x="11194" y="12918"/>
                      </a:lnTo>
                      <a:lnTo>
                        <a:pt x="11460" y="12727"/>
                      </a:lnTo>
                      <a:lnTo>
                        <a:pt x="11814" y="12248"/>
                      </a:lnTo>
                      <a:lnTo>
                        <a:pt x="12212" y="12153"/>
                      </a:lnTo>
                      <a:lnTo>
                        <a:pt x="12477" y="12248"/>
                      </a:lnTo>
                      <a:lnTo>
                        <a:pt x="12787" y="12727"/>
                      </a:lnTo>
                      <a:lnTo>
                        <a:pt x="13141" y="13301"/>
                      </a:lnTo>
                      <a:lnTo>
                        <a:pt x="13495" y="14545"/>
                      </a:lnTo>
                      <a:lnTo>
                        <a:pt x="13849" y="15119"/>
                      </a:lnTo>
                      <a:lnTo>
                        <a:pt x="14159" y="15885"/>
                      </a:lnTo>
                      <a:lnTo>
                        <a:pt x="14380" y="16842"/>
                      </a:lnTo>
                      <a:lnTo>
                        <a:pt x="14380" y="17607"/>
                      </a:lnTo>
                      <a:lnTo>
                        <a:pt x="14469" y="18755"/>
                      </a:lnTo>
                      <a:lnTo>
                        <a:pt x="14601" y="19425"/>
                      </a:lnTo>
                      <a:lnTo>
                        <a:pt x="15044" y="19808"/>
                      </a:lnTo>
                      <a:lnTo>
                        <a:pt x="15265" y="19904"/>
                      </a:lnTo>
                      <a:lnTo>
                        <a:pt x="15398" y="19138"/>
                      </a:lnTo>
                      <a:lnTo>
                        <a:pt x="15398" y="18181"/>
                      </a:lnTo>
                      <a:lnTo>
                        <a:pt x="15398" y="17224"/>
                      </a:lnTo>
                      <a:lnTo>
                        <a:pt x="15442" y="15980"/>
                      </a:lnTo>
                      <a:lnTo>
                        <a:pt x="15486" y="15023"/>
                      </a:lnTo>
                      <a:lnTo>
                        <a:pt x="15486" y="13875"/>
                      </a:lnTo>
                      <a:lnTo>
                        <a:pt x="15707" y="12822"/>
                      </a:lnTo>
                      <a:lnTo>
                        <a:pt x="15973" y="12344"/>
                      </a:lnTo>
                      <a:lnTo>
                        <a:pt x="16858" y="14832"/>
                      </a:lnTo>
                      <a:lnTo>
                        <a:pt x="19070" y="17607"/>
                      </a:lnTo>
                      <a:lnTo>
                        <a:pt x="19955" y="11100"/>
                      </a:lnTo>
                      <a:lnTo>
                        <a:pt x="19690" y="2488"/>
                      </a:lnTo>
                      <a:lnTo>
                        <a:pt x="19070" y="3636"/>
                      </a:lnTo>
                      <a:lnTo>
                        <a:pt x="17920" y="5358"/>
                      </a:lnTo>
                      <a:lnTo>
                        <a:pt x="16769" y="6602"/>
                      </a:lnTo>
                      <a:lnTo>
                        <a:pt x="16327" y="2870"/>
                      </a:lnTo>
                      <a:lnTo>
                        <a:pt x="15973" y="5358"/>
                      </a:lnTo>
                      <a:lnTo>
                        <a:pt x="15353" y="6315"/>
                      </a:lnTo>
                      <a:lnTo>
                        <a:pt x="14823" y="6602"/>
                      </a:lnTo>
                      <a:lnTo>
                        <a:pt x="14026" y="6507"/>
                      </a:lnTo>
                      <a:lnTo>
                        <a:pt x="13274" y="6507"/>
                      </a:lnTo>
                      <a:lnTo>
                        <a:pt x="12787" y="8038"/>
                      </a:lnTo>
                      <a:lnTo>
                        <a:pt x="11194" y="8038"/>
                      </a:lnTo>
                      <a:lnTo>
                        <a:pt x="10132" y="8229"/>
                      </a:lnTo>
                      <a:lnTo>
                        <a:pt x="8628" y="8325"/>
                      </a:lnTo>
                      <a:lnTo>
                        <a:pt x="7168" y="8038"/>
                      </a:lnTo>
                      <a:lnTo>
                        <a:pt x="6017" y="7751"/>
                      </a:lnTo>
                      <a:lnTo>
                        <a:pt x="4955" y="6698"/>
                      </a:lnTo>
                      <a:lnTo>
                        <a:pt x="3539" y="6411"/>
                      </a:lnTo>
                      <a:lnTo>
                        <a:pt x="2123" y="4976"/>
                      </a:lnTo>
                      <a:lnTo>
                        <a:pt x="1106" y="3157"/>
                      </a:lnTo>
                      <a:lnTo>
                        <a:pt x="353" y="0"/>
                      </a:lnTo>
                    </a:path>
                  </a:pathLst>
                </a:custGeom>
                <a:solidFill>
                  <a:srgbClr val="400080"/>
                </a:solidFill>
                <a:ln w="25400" cap="flat" cmpd="sng">
                  <a:solidFill>
                    <a:srgbClr val="400080"/>
                  </a:solidFill>
                  <a:prstDash val="solid"/>
                  <a:round/>
                  <a:headEnd type="none" w="med" len="med"/>
                  <a:tailEnd type="none" w="med" len="med"/>
                </a:ln>
              </p:spPr>
              <p:txBody>
                <a:bodyPr/>
                <a:p>
                  <a:endParaRPr lang="zh-CN" altLang="en-US"/>
                </a:p>
              </p:txBody>
            </p:sp>
            <p:sp>
              <p:nvSpPr>
                <p:cNvPr id="1048661" name="Freeform 58"/>
                <p:cNvSpPr/>
                <p:nvPr/>
              </p:nvSpPr>
              <p:spPr>
                <a:xfrm>
                  <a:off x="177" y="4632"/>
                  <a:ext cx="2854" cy="587"/>
                </a:xfrm>
                <a:custGeom>
                  <a:avLst/>
                  <a:gdLst/>
                  <a:ahLst/>
                  <a:cxnLst/>
                  <a:rect l="0" t="0" r="0" b="0"/>
                  <a:pathLst>
                    <a:path w="20000" h="20000">
                      <a:moveTo>
                        <a:pt x="0" y="16363"/>
                      </a:moveTo>
                      <a:lnTo>
                        <a:pt x="155" y="16363"/>
                      </a:lnTo>
                      <a:lnTo>
                        <a:pt x="2170" y="11636"/>
                      </a:lnTo>
                      <a:lnTo>
                        <a:pt x="4961" y="8727"/>
                      </a:lnTo>
                      <a:lnTo>
                        <a:pt x="11937" y="2181"/>
                      </a:lnTo>
                      <a:lnTo>
                        <a:pt x="16124" y="0"/>
                      </a:lnTo>
                      <a:lnTo>
                        <a:pt x="18759" y="1090"/>
                      </a:lnTo>
                      <a:lnTo>
                        <a:pt x="19844" y="4363"/>
                      </a:lnTo>
                      <a:lnTo>
                        <a:pt x="15503" y="3636"/>
                      </a:lnTo>
                      <a:lnTo>
                        <a:pt x="14108" y="6545"/>
                      </a:lnTo>
                      <a:lnTo>
                        <a:pt x="11782" y="6181"/>
                      </a:lnTo>
                      <a:lnTo>
                        <a:pt x="10077" y="10545"/>
                      </a:lnTo>
                      <a:lnTo>
                        <a:pt x="4961" y="11272"/>
                      </a:lnTo>
                      <a:lnTo>
                        <a:pt x="2790" y="19636"/>
                      </a:lnTo>
                      <a:lnTo>
                        <a:pt x="620" y="18181"/>
                      </a:lnTo>
                      <a:lnTo>
                        <a:pt x="0" y="17454"/>
                      </a:lnTo>
                      <a:lnTo>
                        <a:pt x="0" y="16363"/>
                      </a:lnTo>
                    </a:path>
                  </a:pathLst>
                </a:custGeom>
                <a:solidFill>
                  <a:srgbClr val="400080"/>
                </a:solidFill>
                <a:ln w="25400" cap="flat" cmpd="sng">
                  <a:solidFill>
                    <a:srgbClr val="400080"/>
                  </a:solidFill>
                  <a:prstDash val="solid"/>
                  <a:round/>
                  <a:headEnd type="none" w="med" len="med"/>
                  <a:tailEnd type="none" w="med" len="med"/>
                </a:ln>
              </p:spPr>
              <p:txBody>
                <a:bodyPr/>
                <a:p>
                  <a:endParaRPr lang="zh-CN" altLang="en-US"/>
                </a:p>
              </p:txBody>
            </p:sp>
            <p:sp>
              <p:nvSpPr>
                <p:cNvPr id="1048662" name="Freeform 59"/>
                <p:cNvSpPr/>
                <p:nvPr/>
              </p:nvSpPr>
              <p:spPr>
                <a:xfrm>
                  <a:off x="6991" y="4664"/>
                  <a:ext cx="2921" cy="832"/>
                </a:xfrm>
                <a:custGeom>
                  <a:avLst/>
                  <a:gdLst/>
                  <a:ahLst/>
                  <a:cxnLst/>
                  <a:rect l="0" t="0" r="0" b="0"/>
                  <a:pathLst>
                    <a:path w="20000" h="20000">
                      <a:moveTo>
                        <a:pt x="0" y="769"/>
                      </a:moveTo>
                      <a:lnTo>
                        <a:pt x="3030" y="0"/>
                      </a:lnTo>
                      <a:lnTo>
                        <a:pt x="5606" y="2051"/>
                      </a:lnTo>
                      <a:lnTo>
                        <a:pt x="8636" y="2051"/>
                      </a:lnTo>
                      <a:lnTo>
                        <a:pt x="10151" y="4102"/>
                      </a:lnTo>
                      <a:lnTo>
                        <a:pt x="13484" y="4102"/>
                      </a:lnTo>
                      <a:lnTo>
                        <a:pt x="16666" y="7435"/>
                      </a:lnTo>
                      <a:lnTo>
                        <a:pt x="18030" y="9487"/>
                      </a:lnTo>
                      <a:lnTo>
                        <a:pt x="18181" y="12051"/>
                      </a:lnTo>
                      <a:lnTo>
                        <a:pt x="19848" y="14102"/>
                      </a:lnTo>
                      <a:lnTo>
                        <a:pt x="19545" y="17692"/>
                      </a:lnTo>
                      <a:lnTo>
                        <a:pt x="17121" y="19743"/>
                      </a:lnTo>
                      <a:lnTo>
                        <a:pt x="16818" y="16153"/>
                      </a:lnTo>
                      <a:lnTo>
                        <a:pt x="15303" y="15641"/>
                      </a:lnTo>
                      <a:lnTo>
                        <a:pt x="14696" y="14615"/>
                      </a:lnTo>
                      <a:lnTo>
                        <a:pt x="14696" y="13333"/>
                      </a:lnTo>
                      <a:lnTo>
                        <a:pt x="15000" y="11025"/>
                      </a:lnTo>
                      <a:lnTo>
                        <a:pt x="15000" y="9743"/>
                      </a:lnTo>
                      <a:lnTo>
                        <a:pt x="13939" y="9230"/>
                      </a:lnTo>
                      <a:lnTo>
                        <a:pt x="12424" y="7948"/>
                      </a:lnTo>
                      <a:lnTo>
                        <a:pt x="9848" y="7948"/>
                      </a:lnTo>
                      <a:lnTo>
                        <a:pt x="8636" y="6666"/>
                      </a:lnTo>
                      <a:lnTo>
                        <a:pt x="7727" y="4615"/>
                      </a:lnTo>
                      <a:lnTo>
                        <a:pt x="7121" y="4102"/>
                      </a:lnTo>
                      <a:lnTo>
                        <a:pt x="3939" y="4615"/>
                      </a:lnTo>
                      <a:lnTo>
                        <a:pt x="0" y="769"/>
                      </a:lnTo>
                    </a:path>
                  </a:pathLst>
                </a:custGeom>
                <a:solidFill>
                  <a:srgbClr val="400080"/>
                </a:solidFill>
                <a:ln w="25400" cap="flat" cmpd="sng">
                  <a:solidFill>
                    <a:srgbClr val="400080"/>
                  </a:solidFill>
                  <a:prstDash val="solid"/>
                  <a:round/>
                  <a:headEnd type="none" w="med" len="med"/>
                  <a:tailEnd type="none" w="med" len="med"/>
                </a:ln>
              </p:spPr>
              <p:txBody>
                <a:bodyPr/>
                <a:p>
                  <a:endParaRPr lang="zh-CN" altLang="en-US"/>
                </a:p>
              </p:txBody>
            </p:sp>
            <p:grpSp>
              <p:nvGrpSpPr>
                <p:cNvPr id="96" name="Group 60"/>
                <p:cNvGrpSpPr/>
                <p:nvPr/>
              </p:nvGrpSpPr>
              <p:grpSpPr>
                <a:xfrm>
                  <a:off x="2588" y="0"/>
                  <a:ext cx="4669" cy="5603"/>
                  <a:chOff x="0" y="0"/>
                  <a:chExt cx="10000" cy="10000"/>
                </a:xfrm>
              </p:grpSpPr>
              <p:sp>
                <p:nvSpPr>
                  <p:cNvPr id="1048663" name="Freeform 61"/>
                  <p:cNvSpPr/>
                  <p:nvPr/>
                </p:nvSpPr>
                <p:spPr>
                  <a:xfrm>
                    <a:off x="0" y="0"/>
                    <a:ext cx="10000" cy="10000"/>
                  </a:xfrm>
                  <a:custGeom>
                    <a:avLst/>
                    <a:gdLst/>
                    <a:ahLst/>
                    <a:cxnLst/>
                    <a:rect l="0" t="0" r="0" b="0"/>
                    <a:pathLst>
                      <a:path w="20000" h="20000">
                        <a:moveTo>
                          <a:pt x="7488" y="0"/>
                        </a:moveTo>
                        <a:lnTo>
                          <a:pt x="7488" y="38"/>
                        </a:lnTo>
                        <a:lnTo>
                          <a:pt x="7488" y="76"/>
                        </a:lnTo>
                        <a:lnTo>
                          <a:pt x="7488" y="152"/>
                        </a:lnTo>
                        <a:lnTo>
                          <a:pt x="7488" y="228"/>
                        </a:lnTo>
                        <a:lnTo>
                          <a:pt x="7488" y="380"/>
                        </a:lnTo>
                        <a:lnTo>
                          <a:pt x="7582" y="457"/>
                        </a:lnTo>
                        <a:lnTo>
                          <a:pt x="7772" y="609"/>
                        </a:lnTo>
                        <a:lnTo>
                          <a:pt x="7962" y="761"/>
                        </a:lnTo>
                        <a:lnTo>
                          <a:pt x="8056" y="952"/>
                        </a:lnTo>
                        <a:lnTo>
                          <a:pt x="8246" y="1142"/>
                        </a:lnTo>
                        <a:lnTo>
                          <a:pt x="8530" y="1333"/>
                        </a:lnTo>
                        <a:lnTo>
                          <a:pt x="8909" y="1485"/>
                        </a:lnTo>
                        <a:lnTo>
                          <a:pt x="9194" y="1714"/>
                        </a:lnTo>
                        <a:lnTo>
                          <a:pt x="9668" y="1904"/>
                        </a:lnTo>
                        <a:lnTo>
                          <a:pt x="10142" y="2133"/>
                        </a:lnTo>
                        <a:lnTo>
                          <a:pt x="10805" y="2323"/>
                        </a:lnTo>
                        <a:lnTo>
                          <a:pt x="11279" y="2666"/>
                        </a:lnTo>
                        <a:lnTo>
                          <a:pt x="11753" y="3047"/>
                        </a:lnTo>
                        <a:lnTo>
                          <a:pt x="12037" y="3390"/>
                        </a:lnTo>
                        <a:lnTo>
                          <a:pt x="12417" y="3695"/>
                        </a:lnTo>
                        <a:lnTo>
                          <a:pt x="12511" y="4038"/>
                        </a:lnTo>
                        <a:lnTo>
                          <a:pt x="12701" y="4342"/>
                        </a:lnTo>
                        <a:lnTo>
                          <a:pt x="12701" y="4647"/>
                        </a:lnTo>
                        <a:lnTo>
                          <a:pt x="12796" y="4914"/>
                        </a:lnTo>
                        <a:lnTo>
                          <a:pt x="12701" y="5180"/>
                        </a:lnTo>
                        <a:lnTo>
                          <a:pt x="12701" y="5409"/>
                        </a:lnTo>
                        <a:lnTo>
                          <a:pt x="12701" y="5600"/>
                        </a:lnTo>
                        <a:lnTo>
                          <a:pt x="12701" y="5752"/>
                        </a:lnTo>
                        <a:lnTo>
                          <a:pt x="12701" y="5866"/>
                        </a:lnTo>
                        <a:lnTo>
                          <a:pt x="12701" y="5904"/>
                        </a:lnTo>
                        <a:lnTo>
                          <a:pt x="12701" y="5942"/>
                        </a:lnTo>
                        <a:lnTo>
                          <a:pt x="12890" y="5828"/>
                        </a:lnTo>
                        <a:lnTo>
                          <a:pt x="13080" y="5714"/>
                        </a:lnTo>
                        <a:lnTo>
                          <a:pt x="13270" y="5561"/>
                        </a:lnTo>
                        <a:lnTo>
                          <a:pt x="13459" y="5447"/>
                        </a:lnTo>
                        <a:lnTo>
                          <a:pt x="13649" y="5219"/>
                        </a:lnTo>
                        <a:lnTo>
                          <a:pt x="13649" y="5066"/>
                        </a:lnTo>
                        <a:lnTo>
                          <a:pt x="13744" y="4876"/>
                        </a:lnTo>
                        <a:lnTo>
                          <a:pt x="13744" y="4685"/>
                        </a:lnTo>
                        <a:lnTo>
                          <a:pt x="13838" y="4495"/>
                        </a:lnTo>
                        <a:lnTo>
                          <a:pt x="13838" y="4342"/>
                        </a:lnTo>
                        <a:lnTo>
                          <a:pt x="13838" y="4190"/>
                        </a:lnTo>
                        <a:lnTo>
                          <a:pt x="13838" y="4038"/>
                        </a:lnTo>
                        <a:lnTo>
                          <a:pt x="13838" y="3885"/>
                        </a:lnTo>
                        <a:lnTo>
                          <a:pt x="13838" y="3809"/>
                        </a:lnTo>
                        <a:lnTo>
                          <a:pt x="13838" y="3695"/>
                        </a:lnTo>
                        <a:lnTo>
                          <a:pt x="13838" y="3657"/>
                        </a:lnTo>
                        <a:lnTo>
                          <a:pt x="13838" y="3619"/>
                        </a:lnTo>
                        <a:lnTo>
                          <a:pt x="14597" y="3961"/>
                        </a:lnTo>
                        <a:lnTo>
                          <a:pt x="15165" y="4266"/>
                        </a:lnTo>
                        <a:lnTo>
                          <a:pt x="15545" y="4647"/>
                        </a:lnTo>
                        <a:lnTo>
                          <a:pt x="15829" y="4952"/>
                        </a:lnTo>
                        <a:lnTo>
                          <a:pt x="15924" y="5295"/>
                        </a:lnTo>
                        <a:lnTo>
                          <a:pt x="16018" y="5638"/>
                        </a:lnTo>
                        <a:lnTo>
                          <a:pt x="15924" y="6019"/>
                        </a:lnTo>
                        <a:lnTo>
                          <a:pt x="15924" y="6285"/>
                        </a:lnTo>
                        <a:lnTo>
                          <a:pt x="15639" y="6628"/>
                        </a:lnTo>
                        <a:lnTo>
                          <a:pt x="15450" y="6895"/>
                        </a:lnTo>
                        <a:lnTo>
                          <a:pt x="15260" y="7161"/>
                        </a:lnTo>
                        <a:lnTo>
                          <a:pt x="15071" y="7390"/>
                        </a:lnTo>
                        <a:lnTo>
                          <a:pt x="14881" y="7619"/>
                        </a:lnTo>
                        <a:lnTo>
                          <a:pt x="14786" y="7695"/>
                        </a:lnTo>
                        <a:lnTo>
                          <a:pt x="14691" y="7809"/>
                        </a:lnTo>
                        <a:lnTo>
                          <a:pt x="14786" y="7771"/>
                        </a:lnTo>
                        <a:lnTo>
                          <a:pt x="14597" y="8228"/>
                        </a:lnTo>
                        <a:lnTo>
                          <a:pt x="14597" y="8609"/>
                        </a:lnTo>
                        <a:lnTo>
                          <a:pt x="14597" y="8914"/>
                        </a:lnTo>
                        <a:lnTo>
                          <a:pt x="14691" y="9104"/>
                        </a:lnTo>
                        <a:lnTo>
                          <a:pt x="14786" y="9295"/>
                        </a:lnTo>
                        <a:lnTo>
                          <a:pt x="14976" y="9409"/>
                        </a:lnTo>
                        <a:lnTo>
                          <a:pt x="15165" y="9485"/>
                        </a:lnTo>
                        <a:lnTo>
                          <a:pt x="15545" y="9485"/>
                        </a:lnTo>
                        <a:lnTo>
                          <a:pt x="15734" y="9485"/>
                        </a:lnTo>
                        <a:lnTo>
                          <a:pt x="16018" y="9447"/>
                        </a:lnTo>
                        <a:lnTo>
                          <a:pt x="16208" y="9371"/>
                        </a:lnTo>
                        <a:lnTo>
                          <a:pt x="16492" y="9219"/>
                        </a:lnTo>
                        <a:lnTo>
                          <a:pt x="16587" y="9104"/>
                        </a:lnTo>
                        <a:lnTo>
                          <a:pt x="16682" y="8952"/>
                        </a:lnTo>
                        <a:lnTo>
                          <a:pt x="16682" y="8800"/>
                        </a:lnTo>
                        <a:lnTo>
                          <a:pt x="16777" y="8609"/>
                        </a:lnTo>
                        <a:lnTo>
                          <a:pt x="16777" y="8876"/>
                        </a:lnTo>
                        <a:lnTo>
                          <a:pt x="16872" y="9104"/>
                        </a:lnTo>
                        <a:lnTo>
                          <a:pt x="16872" y="9295"/>
                        </a:lnTo>
                        <a:lnTo>
                          <a:pt x="16966" y="9447"/>
                        </a:lnTo>
                        <a:lnTo>
                          <a:pt x="16966" y="9600"/>
                        </a:lnTo>
                        <a:lnTo>
                          <a:pt x="16966" y="9714"/>
                        </a:lnTo>
                        <a:lnTo>
                          <a:pt x="16966" y="9828"/>
                        </a:lnTo>
                        <a:lnTo>
                          <a:pt x="16966" y="9904"/>
                        </a:lnTo>
                        <a:lnTo>
                          <a:pt x="16777" y="10057"/>
                        </a:lnTo>
                        <a:lnTo>
                          <a:pt x="16777" y="10133"/>
                        </a:lnTo>
                        <a:lnTo>
                          <a:pt x="16682" y="10209"/>
                        </a:lnTo>
                        <a:lnTo>
                          <a:pt x="16682" y="10285"/>
                        </a:lnTo>
                        <a:lnTo>
                          <a:pt x="16492" y="10438"/>
                        </a:lnTo>
                        <a:lnTo>
                          <a:pt x="16492" y="10552"/>
                        </a:lnTo>
                        <a:lnTo>
                          <a:pt x="16398" y="10666"/>
                        </a:lnTo>
                        <a:lnTo>
                          <a:pt x="16398" y="10819"/>
                        </a:lnTo>
                        <a:lnTo>
                          <a:pt x="16398" y="11123"/>
                        </a:lnTo>
                        <a:lnTo>
                          <a:pt x="16398" y="11390"/>
                        </a:lnTo>
                        <a:lnTo>
                          <a:pt x="16492" y="11657"/>
                        </a:lnTo>
                        <a:lnTo>
                          <a:pt x="16682" y="11809"/>
                        </a:lnTo>
                        <a:lnTo>
                          <a:pt x="16872" y="11961"/>
                        </a:lnTo>
                        <a:lnTo>
                          <a:pt x="17061" y="12038"/>
                        </a:lnTo>
                        <a:lnTo>
                          <a:pt x="17251" y="12076"/>
                        </a:lnTo>
                        <a:lnTo>
                          <a:pt x="17630" y="12076"/>
                        </a:lnTo>
                        <a:lnTo>
                          <a:pt x="17819" y="12076"/>
                        </a:lnTo>
                        <a:lnTo>
                          <a:pt x="18104" y="12038"/>
                        </a:lnTo>
                        <a:lnTo>
                          <a:pt x="18293" y="11961"/>
                        </a:lnTo>
                        <a:lnTo>
                          <a:pt x="18578" y="11809"/>
                        </a:lnTo>
                        <a:lnTo>
                          <a:pt x="18767" y="11695"/>
                        </a:lnTo>
                        <a:lnTo>
                          <a:pt x="19052" y="11504"/>
                        </a:lnTo>
                        <a:lnTo>
                          <a:pt x="19146" y="11276"/>
                        </a:lnTo>
                        <a:lnTo>
                          <a:pt x="19336" y="11009"/>
                        </a:lnTo>
                        <a:lnTo>
                          <a:pt x="19336" y="11200"/>
                        </a:lnTo>
                        <a:lnTo>
                          <a:pt x="19526" y="11390"/>
                        </a:lnTo>
                        <a:lnTo>
                          <a:pt x="19526" y="11657"/>
                        </a:lnTo>
                        <a:lnTo>
                          <a:pt x="19715" y="11885"/>
                        </a:lnTo>
                        <a:lnTo>
                          <a:pt x="19715" y="12152"/>
                        </a:lnTo>
                        <a:lnTo>
                          <a:pt x="19810" y="12457"/>
                        </a:lnTo>
                        <a:lnTo>
                          <a:pt x="19810" y="12723"/>
                        </a:lnTo>
                        <a:lnTo>
                          <a:pt x="19905" y="13028"/>
                        </a:lnTo>
                        <a:lnTo>
                          <a:pt x="19715" y="13333"/>
                        </a:lnTo>
                        <a:lnTo>
                          <a:pt x="19715" y="13638"/>
                        </a:lnTo>
                        <a:lnTo>
                          <a:pt x="19526" y="13942"/>
                        </a:lnTo>
                        <a:lnTo>
                          <a:pt x="19526" y="14171"/>
                        </a:lnTo>
                        <a:lnTo>
                          <a:pt x="19336" y="14400"/>
                        </a:lnTo>
                        <a:lnTo>
                          <a:pt x="19241" y="14628"/>
                        </a:lnTo>
                        <a:lnTo>
                          <a:pt x="19052" y="14819"/>
                        </a:lnTo>
                        <a:lnTo>
                          <a:pt x="18957" y="14971"/>
                        </a:lnTo>
                        <a:lnTo>
                          <a:pt x="18767" y="15123"/>
                        </a:lnTo>
                        <a:lnTo>
                          <a:pt x="18767" y="15238"/>
                        </a:lnTo>
                        <a:lnTo>
                          <a:pt x="18578" y="15390"/>
                        </a:lnTo>
                        <a:lnTo>
                          <a:pt x="18578" y="15504"/>
                        </a:lnTo>
                        <a:lnTo>
                          <a:pt x="18483" y="15695"/>
                        </a:lnTo>
                        <a:lnTo>
                          <a:pt x="18483" y="15847"/>
                        </a:lnTo>
                        <a:lnTo>
                          <a:pt x="18483" y="16000"/>
                        </a:lnTo>
                        <a:lnTo>
                          <a:pt x="18483" y="16152"/>
                        </a:lnTo>
                        <a:lnTo>
                          <a:pt x="18388" y="16342"/>
                        </a:lnTo>
                        <a:lnTo>
                          <a:pt x="18388" y="16495"/>
                        </a:lnTo>
                        <a:lnTo>
                          <a:pt x="18388" y="16685"/>
                        </a:lnTo>
                        <a:lnTo>
                          <a:pt x="18388" y="16838"/>
                        </a:lnTo>
                        <a:lnTo>
                          <a:pt x="18388" y="16952"/>
                        </a:lnTo>
                        <a:lnTo>
                          <a:pt x="18388" y="17104"/>
                        </a:lnTo>
                        <a:lnTo>
                          <a:pt x="18388" y="17257"/>
                        </a:lnTo>
                        <a:lnTo>
                          <a:pt x="18388" y="17333"/>
                        </a:lnTo>
                        <a:lnTo>
                          <a:pt x="18104" y="17752"/>
                        </a:lnTo>
                        <a:lnTo>
                          <a:pt x="17819" y="18133"/>
                        </a:lnTo>
                        <a:lnTo>
                          <a:pt x="17535" y="18438"/>
                        </a:lnTo>
                        <a:lnTo>
                          <a:pt x="17156" y="18704"/>
                        </a:lnTo>
                        <a:lnTo>
                          <a:pt x="16587" y="18933"/>
                        </a:lnTo>
                        <a:lnTo>
                          <a:pt x="16303" y="19161"/>
                        </a:lnTo>
                        <a:lnTo>
                          <a:pt x="15734" y="19314"/>
                        </a:lnTo>
                        <a:lnTo>
                          <a:pt x="15450" y="19428"/>
                        </a:lnTo>
                        <a:lnTo>
                          <a:pt x="14881" y="19580"/>
                        </a:lnTo>
                        <a:lnTo>
                          <a:pt x="14407" y="19695"/>
                        </a:lnTo>
                        <a:lnTo>
                          <a:pt x="13933" y="19771"/>
                        </a:lnTo>
                        <a:lnTo>
                          <a:pt x="13649" y="19809"/>
                        </a:lnTo>
                        <a:lnTo>
                          <a:pt x="13175" y="19885"/>
                        </a:lnTo>
                        <a:lnTo>
                          <a:pt x="12796" y="19885"/>
                        </a:lnTo>
                        <a:lnTo>
                          <a:pt x="12511" y="19885"/>
                        </a:lnTo>
                        <a:lnTo>
                          <a:pt x="12322" y="19885"/>
                        </a:lnTo>
                        <a:lnTo>
                          <a:pt x="12227" y="19885"/>
                        </a:lnTo>
                        <a:lnTo>
                          <a:pt x="12322" y="19885"/>
                        </a:lnTo>
                        <a:lnTo>
                          <a:pt x="12511" y="19809"/>
                        </a:lnTo>
                        <a:lnTo>
                          <a:pt x="12701" y="19657"/>
                        </a:lnTo>
                        <a:lnTo>
                          <a:pt x="12796" y="19542"/>
                        </a:lnTo>
                        <a:lnTo>
                          <a:pt x="13080" y="19352"/>
                        </a:lnTo>
                        <a:lnTo>
                          <a:pt x="13364" y="19161"/>
                        </a:lnTo>
                        <a:lnTo>
                          <a:pt x="13744" y="18895"/>
                        </a:lnTo>
                        <a:lnTo>
                          <a:pt x="13838" y="18628"/>
                        </a:lnTo>
                        <a:lnTo>
                          <a:pt x="14218" y="18361"/>
                        </a:lnTo>
                        <a:lnTo>
                          <a:pt x="14407" y="18019"/>
                        </a:lnTo>
                        <a:lnTo>
                          <a:pt x="14691" y="17638"/>
                        </a:lnTo>
                        <a:lnTo>
                          <a:pt x="14691" y="17257"/>
                        </a:lnTo>
                        <a:lnTo>
                          <a:pt x="14881" y="16838"/>
                        </a:lnTo>
                        <a:lnTo>
                          <a:pt x="14881" y="16380"/>
                        </a:lnTo>
                        <a:lnTo>
                          <a:pt x="14881" y="15885"/>
                        </a:lnTo>
                        <a:lnTo>
                          <a:pt x="14691" y="15847"/>
                        </a:lnTo>
                        <a:lnTo>
                          <a:pt x="14691" y="15809"/>
                        </a:lnTo>
                        <a:lnTo>
                          <a:pt x="14597" y="15733"/>
                        </a:lnTo>
                        <a:lnTo>
                          <a:pt x="14597" y="15657"/>
                        </a:lnTo>
                        <a:lnTo>
                          <a:pt x="14407" y="15619"/>
                        </a:lnTo>
                        <a:lnTo>
                          <a:pt x="14407" y="15542"/>
                        </a:lnTo>
                        <a:lnTo>
                          <a:pt x="14218" y="15466"/>
                        </a:lnTo>
                        <a:lnTo>
                          <a:pt x="14218" y="15390"/>
                        </a:lnTo>
                        <a:lnTo>
                          <a:pt x="14028" y="15390"/>
                        </a:lnTo>
                        <a:lnTo>
                          <a:pt x="13838" y="15314"/>
                        </a:lnTo>
                        <a:lnTo>
                          <a:pt x="13649" y="15314"/>
                        </a:lnTo>
                        <a:lnTo>
                          <a:pt x="13649" y="15276"/>
                        </a:lnTo>
                        <a:lnTo>
                          <a:pt x="13364" y="15314"/>
                        </a:lnTo>
                        <a:lnTo>
                          <a:pt x="13175" y="15314"/>
                        </a:lnTo>
                        <a:lnTo>
                          <a:pt x="12985" y="15352"/>
                        </a:lnTo>
                        <a:lnTo>
                          <a:pt x="12796" y="15390"/>
                        </a:lnTo>
                        <a:lnTo>
                          <a:pt x="12890" y="15390"/>
                        </a:lnTo>
                        <a:lnTo>
                          <a:pt x="12796" y="15428"/>
                        </a:lnTo>
                        <a:lnTo>
                          <a:pt x="12606" y="15466"/>
                        </a:lnTo>
                        <a:lnTo>
                          <a:pt x="12417" y="15542"/>
                        </a:lnTo>
                        <a:lnTo>
                          <a:pt x="12227" y="15542"/>
                        </a:lnTo>
                        <a:lnTo>
                          <a:pt x="12037" y="15542"/>
                        </a:lnTo>
                        <a:lnTo>
                          <a:pt x="11848" y="15542"/>
                        </a:lnTo>
                        <a:lnTo>
                          <a:pt x="11563" y="15542"/>
                        </a:lnTo>
                        <a:lnTo>
                          <a:pt x="11374" y="15466"/>
                        </a:lnTo>
                        <a:lnTo>
                          <a:pt x="11184" y="15428"/>
                        </a:lnTo>
                        <a:lnTo>
                          <a:pt x="10995" y="15314"/>
                        </a:lnTo>
                        <a:lnTo>
                          <a:pt x="11090" y="15314"/>
                        </a:lnTo>
                        <a:lnTo>
                          <a:pt x="11279" y="15276"/>
                        </a:lnTo>
                        <a:lnTo>
                          <a:pt x="11469" y="15200"/>
                        </a:lnTo>
                        <a:lnTo>
                          <a:pt x="11658" y="15123"/>
                        </a:lnTo>
                        <a:lnTo>
                          <a:pt x="11848" y="15047"/>
                        </a:lnTo>
                        <a:lnTo>
                          <a:pt x="11943" y="14933"/>
                        </a:lnTo>
                        <a:lnTo>
                          <a:pt x="12227" y="14742"/>
                        </a:lnTo>
                        <a:lnTo>
                          <a:pt x="12227" y="14628"/>
                        </a:lnTo>
                        <a:lnTo>
                          <a:pt x="12417" y="14400"/>
                        </a:lnTo>
                        <a:lnTo>
                          <a:pt x="12417" y="14133"/>
                        </a:lnTo>
                        <a:lnTo>
                          <a:pt x="12511" y="13828"/>
                        </a:lnTo>
                        <a:lnTo>
                          <a:pt x="12322" y="13485"/>
                        </a:lnTo>
                        <a:lnTo>
                          <a:pt x="12132" y="13104"/>
                        </a:lnTo>
                        <a:lnTo>
                          <a:pt x="11848" y="12685"/>
                        </a:lnTo>
                        <a:lnTo>
                          <a:pt x="11563" y="12152"/>
                        </a:lnTo>
                        <a:lnTo>
                          <a:pt x="11469" y="12152"/>
                        </a:lnTo>
                        <a:lnTo>
                          <a:pt x="11279" y="12076"/>
                        </a:lnTo>
                        <a:lnTo>
                          <a:pt x="11279" y="12000"/>
                        </a:lnTo>
                        <a:lnTo>
                          <a:pt x="11090" y="11923"/>
                        </a:lnTo>
                        <a:lnTo>
                          <a:pt x="10995" y="11809"/>
                        </a:lnTo>
                        <a:lnTo>
                          <a:pt x="10805" y="11657"/>
                        </a:lnTo>
                        <a:lnTo>
                          <a:pt x="10805" y="11466"/>
                        </a:lnTo>
                        <a:lnTo>
                          <a:pt x="10616" y="11314"/>
                        </a:lnTo>
                        <a:lnTo>
                          <a:pt x="10616" y="11085"/>
                        </a:lnTo>
                        <a:lnTo>
                          <a:pt x="10616" y="10895"/>
                        </a:lnTo>
                        <a:lnTo>
                          <a:pt x="10616" y="10590"/>
                        </a:lnTo>
                        <a:lnTo>
                          <a:pt x="10710" y="10323"/>
                        </a:lnTo>
                        <a:lnTo>
                          <a:pt x="10900" y="10019"/>
                        </a:lnTo>
                        <a:lnTo>
                          <a:pt x="11090" y="9676"/>
                        </a:lnTo>
                        <a:lnTo>
                          <a:pt x="11563" y="9295"/>
                        </a:lnTo>
                        <a:lnTo>
                          <a:pt x="10900" y="9447"/>
                        </a:lnTo>
                        <a:lnTo>
                          <a:pt x="10426" y="9523"/>
                        </a:lnTo>
                        <a:lnTo>
                          <a:pt x="10047" y="9676"/>
                        </a:lnTo>
                        <a:lnTo>
                          <a:pt x="9763" y="9828"/>
                        </a:lnTo>
                        <a:lnTo>
                          <a:pt x="9383" y="10019"/>
                        </a:lnTo>
                        <a:lnTo>
                          <a:pt x="9194" y="10209"/>
                        </a:lnTo>
                        <a:lnTo>
                          <a:pt x="9004" y="10438"/>
                        </a:lnTo>
                        <a:lnTo>
                          <a:pt x="8909" y="10628"/>
                        </a:lnTo>
                        <a:lnTo>
                          <a:pt x="8720" y="10933"/>
                        </a:lnTo>
                        <a:lnTo>
                          <a:pt x="8720" y="11123"/>
                        </a:lnTo>
                        <a:lnTo>
                          <a:pt x="8720" y="11352"/>
                        </a:lnTo>
                        <a:lnTo>
                          <a:pt x="8720" y="11580"/>
                        </a:lnTo>
                        <a:lnTo>
                          <a:pt x="8720" y="11771"/>
                        </a:lnTo>
                        <a:lnTo>
                          <a:pt x="8720" y="11961"/>
                        </a:lnTo>
                        <a:lnTo>
                          <a:pt x="8720" y="12076"/>
                        </a:lnTo>
                        <a:lnTo>
                          <a:pt x="8815" y="12190"/>
                        </a:lnTo>
                        <a:lnTo>
                          <a:pt x="9004" y="12952"/>
                        </a:lnTo>
                        <a:lnTo>
                          <a:pt x="9194" y="13561"/>
                        </a:lnTo>
                        <a:lnTo>
                          <a:pt x="9289" y="14095"/>
                        </a:lnTo>
                        <a:lnTo>
                          <a:pt x="9289" y="14552"/>
                        </a:lnTo>
                        <a:lnTo>
                          <a:pt x="9099" y="14971"/>
                        </a:lnTo>
                        <a:lnTo>
                          <a:pt x="8909" y="15238"/>
                        </a:lnTo>
                        <a:lnTo>
                          <a:pt x="8625" y="15466"/>
                        </a:lnTo>
                        <a:lnTo>
                          <a:pt x="8436" y="15619"/>
                        </a:lnTo>
                        <a:lnTo>
                          <a:pt x="8151" y="15733"/>
                        </a:lnTo>
                        <a:lnTo>
                          <a:pt x="7772" y="15771"/>
                        </a:lnTo>
                        <a:lnTo>
                          <a:pt x="7488" y="15733"/>
                        </a:lnTo>
                        <a:lnTo>
                          <a:pt x="7298" y="15619"/>
                        </a:lnTo>
                        <a:lnTo>
                          <a:pt x="7203" y="15466"/>
                        </a:lnTo>
                        <a:lnTo>
                          <a:pt x="7014" y="15238"/>
                        </a:lnTo>
                        <a:lnTo>
                          <a:pt x="7014" y="15009"/>
                        </a:lnTo>
                        <a:lnTo>
                          <a:pt x="7203" y="14666"/>
                        </a:lnTo>
                        <a:lnTo>
                          <a:pt x="7203" y="14552"/>
                        </a:lnTo>
                        <a:lnTo>
                          <a:pt x="7298" y="14400"/>
                        </a:lnTo>
                        <a:lnTo>
                          <a:pt x="7298" y="14361"/>
                        </a:lnTo>
                        <a:lnTo>
                          <a:pt x="7298" y="14209"/>
                        </a:lnTo>
                        <a:lnTo>
                          <a:pt x="7203" y="14133"/>
                        </a:lnTo>
                        <a:lnTo>
                          <a:pt x="7203" y="14019"/>
                        </a:lnTo>
                        <a:lnTo>
                          <a:pt x="7203" y="13980"/>
                        </a:lnTo>
                        <a:lnTo>
                          <a:pt x="7203" y="13904"/>
                        </a:lnTo>
                        <a:lnTo>
                          <a:pt x="7014" y="13904"/>
                        </a:lnTo>
                        <a:lnTo>
                          <a:pt x="7014" y="13828"/>
                        </a:lnTo>
                        <a:lnTo>
                          <a:pt x="6824" y="13790"/>
                        </a:lnTo>
                        <a:lnTo>
                          <a:pt x="6824" y="13714"/>
                        </a:lnTo>
                        <a:lnTo>
                          <a:pt x="6635" y="13714"/>
                        </a:lnTo>
                        <a:lnTo>
                          <a:pt x="6635" y="13638"/>
                        </a:lnTo>
                        <a:lnTo>
                          <a:pt x="6635" y="13600"/>
                        </a:lnTo>
                        <a:lnTo>
                          <a:pt x="6635" y="13523"/>
                        </a:lnTo>
                        <a:lnTo>
                          <a:pt x="6445" y="13485"/>
                        </a:lnTo>
                        <a:lnTo>
                          <a:pt x="6445" y="13409"/>
                        </a:lnTo>
                        <a:lnTo>
                          <a:pt x="6445" y="13333"/>
                        </a:lnTo>
                        <a:lnTo>
                          <a:pt x="6445" y="13257"/>
                        </a:lnTo>
                        <a:lnTo>
                          <a:pt x="6350" y="13219"/>
                        </a:lnTo>
                        <a:lnTo>
                          <a:pt x="6350" y="13142"/>
                        </a:lnTo>
                        <a:lnTo>
                          <a:pt x="6350" y="13066"/>
                        </a:lnTo>
                        <a:lnTo>
                          <a:pt x="6350" y="12952"/>
                        </a:lnTo>
                        <a:lnTo>
                          <a:pt x="6255" y="12876"/>
                        </a:lnTo>
                        <a:lnTo>
                          <a:pt x="6255" y="12838"/>
                        </a:lnTo>
                        <a:lnTo>
                          <a:pt x="6255" y="12761"/>
                        </a:lnTo>
                        <a:lnTo>
                          <a:pt x="6255" y="12685"/>
                        </a:lnTo>
                        <a:lnTo>
                          <a:pt x="6255" y="12609"/>
                        </a:lnTo>
                        <a:lnTo>
                          <a:pt x="6255" y="12571"/>
                        </a:lnTo>
                        <a:lnTo>
                          <a:pt x="5971" y="13104"/>
                        </a:lnTo>
                        <a:lnTo>
                          <a:pt x="5781" y="13485"/>
                        </a:lnTo>
                        <a:lnTo>
                          <a:pt x="5592" y="13866"/>
                        </a:lnTo>
                        <a:lnTo>
                          <a:pt x="5592" y="14171"/>
                        </a:lnTo>
                        <a:lnTo>
                          <a:pt x="5497" y="14438"/>
                        </a:lnTo>
                        <a:lnTo>
                          <a:pt x="5497" y="14666"/>
                        </a:lnTo>
                        <a:lnTo>
                          <a:pt x="5497" y="14857"/>
                        </a:lnTo>
                        <a:lnTo>
                          <a:pt x="5687" y="15009"/>
                        </a:lnTo>
                        <a:lnTo>
                          <a:pt x="5687" y="15123"/>
                        </a:lnTo>
                        <a:lnTo>
                          <a:pt x="5876" y="15238"/>
                        </a:lnTo>
                        <a:lnTo>
                          <a:pt x="5876" y="15390"/>
                        </a:lnTo>
                        <a:lnTo>
                          <a:pt x="6066" y="15466"/>
                        </a:lnTo>
                        <a:lnTo>
                          <a:pt x="6066" y="15619"/>
                        </a:lnTo>
                        <a:lnTo>
                          <a:pt x="6255" y="15695"/>
                        </a:lnTo>
                        <a:lnTo>
                          <a:pt x="6350" y="15847"/>
                        </a:lnTo>
                        <a:lnTo>
                          <a:pt x="6540" y="15923"/>
                        </a:lnTo>
                        <a:lnTo>
                          <a:pt x="6635" y="16152"/>
                        </a:lnTo>
                        <a:lnTo>
                          <a:pt x="6824" y="16304"/>
                        </a:lnTo>
                        <a:lnTo>
                          <a:pt x="6824" y="16495"/>
                        </a:lnTo>
                        <a:lnTo>
                          <a:pt x="6919" y="16609"/>
                        </a:lnTo>
                        <a:lnTo>
                          <a:pt x="6824" y="16761"/>
                        </a:lnTo>
                        <a:lnTo>
                          <a:pt x="6824" y="16914"/>
                        </a:lnTo>
                        <a:lnTo>
                          <a:pt x="6635" y="16990"/>
                        </a:lnTo>
                        <a:lnTo>
                          <a:pt x="6635" y="17066"/>
                        </a:lnTo>
                        <a:lnTo>
                          <a:pt x="6350" y="17142"/>
                        </a:lnTo>
                        <a:lnTo>
                          <a:pt x="6161" y="17142"/>
                        </a:lnTo>
                        <a:lnTo>
                          <a:pt x="5971" y="17104"/>
                        </a:lnTo>
                        <a:lnTo>
                          <a:pt x="5781" y="17028"/>
                        </a:lnTo>
                        <a:lnTo>
                          <a:pt x="5592" y="16952"/>
                        </a:lnTo>
                        <a:lnTo>
                          <a:pt x="5402" y="16800"/>
                        </a:lnTo>
                        <a:lnTo>
                          <a:pt x="5308" y="16609"/>
                        </a:lnTo>
                        <a:lnTo>
                          <a:pt x="5118" y="16304"/>
                        </a:lnTo>
                        <a:lnTo>
                          <a:pt x="4739" y="16838"/>
                        </a:lnTo>
                        <a:lnTo>
                          <a:pt x="4549" y="17257"/>
                        </a:lnTo>
                        <a:lnTo>
                          <a:pt x="4360" y="17638"/>
                        </a:lnTo>
                        <a:lnTo>
                          <a:pt x="4360" y="18019"/>
                        </a:lnTo>
                        <a:lnTo>
                          <a:pt x="4360" y="18361"/>
                        </a:lnTo>
                        <a:lnTo>
                          <a:pt x="4549" y="18666"/>
                        </a:lnTo>
                        <a:lnTo>
                          <a:pt x="4739" y="18895"/>
                        </a:lnTo>
                        <a:lnTo>
                          <a:pt x="4928" y="19123"/>
                        </a:lnTo>
                        <a:lnTo>
                          <a:pt x="5118" y="19314"/>
                        </a:lnTo>
                        <a:lnTo>
                          <a:pt x="5402" y="19504"/>
                        </a:lnTo>
                        <a:lnTo>
                          <a:pt x="5497" y="19619"/>
                        </a:lnTo>
                        <a:lnTo>
                          <a:pt x="5876" y="19733"/>
                        </a:lnTo>
                        <a:lnTo>
                          <a:pt x="6066" y="19809"/>
                        </a:lnTo>
                        <a:lnTo>
                          <a:pt x="6350" y="19885"/>
                        </a:lnTo>
                        <a:lnTo>
                          <a:pt x="6445" y="19885"/>
                        </a:lnTo>
                        <a:lnTo>
                          <a:pt x="6635" y="19885"/>
                        </a:lnTo>
                        <a:lnTo>
                          <a:pt x="6350" y="19961"/>
                        </a:lnTo>
                        <a:lnTo>
                          <a:pt x="6066" y="19961"/>
                        </a:lnTo>
                        <a:lnTo>
                          <a:pt x="5592" y="19961"/>
                        </a:lnTo>
                        <a:lnTo>
                          <a:pt x="5308" y="19885"/>
                        </a:lnTo>
                        <a:lnTo>
                          <a:pt x="4739" y="19847"/>
                        </a:lnTo>
                        <a:lnTo>
                          <a:pt x="4265" y="19733"/>
                        </a:lnTo>
                        <a:lnTo>
                          <a:pt x="3696" y="19580"/>
                        </a:lnTo>
                        <a:lnTo>
                          <a:pt x="3317" y="19428"/>
                        </a:lnTo>
                        <a:lnTo>
                          <a:pt x="2748" y="19200"/>
                        </a:lnTo>
                        <a:lnTo>
                          <a:pt x="2274" y="18971"/>
                        </a:lnTo>
                        <a:lnTo>
                          <a:pt x="1800" y="18666"/>
                        </a:lnTo>
                        <a:lnTo>
                          <a:pt x="1421" y="18323"/>
                        </a:lnTo>
                        <a:lnTo>
                          <a:pt x="947" y="17942"/>
                        </a:lnTo>
                        <a:lnTo>
                          <a:pt x="758" y="17485"/>
                        </a:lnTo>
                        <a:lnTo>
                          <a:pt x="568" y="16990"/>
                        </a:lnTo>
                        <a:lnTo>
                          <a:pt x="379" y="16457"/>
                        </a:lnTo>
                        <a:lnTo>
                          <a:pt x="379" y="16380"/>
                        </a:lnTo>
                        <a:lnTo>
                          <a:pt x="379" y="16342"/>
                        </a:lnTo>
                        <a:lnTo>
                          <a:pt x="379" y="16266"/>
                        </a:lnTo>
                        <a:lnTo>
                          <a:pt x="379" y="16228"/>
                        </a:lnTo>
                        <a:lnTo>
                          <a:pt x="379" y="16152"/>
                        </a:lnTo>
                        <a:lnTo>
                          <a:pt x="379" y="16076"/>
                        </a:lnTo>
                        <a:lnTo>
                          <a:pt x="379" y="16000"/>
                        </a:lnTo>
                        <a:lnTo>
                          <a:pt x="284" y="15923"/>
                        </a:lnTo>
                        <a:lnTo>
                          <a:pt x="284" y="15809"/>
                        </a:lnTo>
                        <a:lnTo>
                          <a:pt x="284" y="15695"/>
                        </a:lnTo>
                        <a:lnTo>
                          <a:pt x="284" y="15542"/>
                        </a:lnTo>
                        <a:lnTo>
                          <a:pt x="94" y="15390"/>
                        </a:lnTo>
                        <a:lnTo>
                          <a:pt x="94" y="15200"/>
                        </a:lnTo>
                        <a:lnTo>
                          <a:pt x="0" y="15009"/>
                        </a:lnTo>
                        <a:lnTo>
                          <a:pt x="0" y="14742"/>
                        </a:lnTo>
                        <a:lnTo>
                          <a:pt x="0" y="14590"/>
                        </a:lnTo>
                        <a:lnTo>
                          <a:pt x="0" y="14361"/>
                        </a:lnTo>
                        <a:lnTo>
                          <a:pt x="0" y="14171"/>
                        </a:lnTo>
                        <a:lnTo>
                          <a:pt x="0" y="13942"/>
                        </a:lnTo>
                        <a:lnTo>
                          <a:pt x="0" y="13790"/>
                        </a:lnTo>
                        <a:lnTo>
                          <a:pt x="0" y="13561"/>
                        </a:lnTo>
                        <a:lnTo>
                          <a:pt x="0" y="13371"/>
                        </a:lnTo>
                        <a:lnTo>
                          <a:pt x="0" y="13180"/>
                        </a:lnTo>
                        <a:lnTo>
                          <a:pt x="0" y="13028"/>
                        </a:lnTo>
                        <a:lnTo>
                          <a:pt x="0" y="12838"/>
                        </a:lnTo>
                        <a:lnTo>
                          <a:pt x="0" y="12723"/>
                        </a:lnTo>
                        <a:lnTo>
                          <a:pt x="189" y="12533"/>
                        </a:lnTo>
                        <a:lnTo>
                          <a:pt x="189" y="12457"/>
                        </a:lnTo>
                        <a:lnTo>
                          <a:pt x="189" y="12342"/>
                        </a:lnTo>
                        <a:lnTo>
                          <a:pt x="189" y="12266"/>
                        </a:lnTo>
                        <a:lnTo>
                          <a:pt x="379" y="12152"/>
                        </a:lnTo>
                        <a:lnTo>
                          <a:pt x="379" y="12342"/>
                        </a:lnTo>
                        <a:lnTo>
                          <a:pt x="473" y="12457"/>
                        </a:lnTo>
                        <a:lnTo>
                          <a:pt x="473" y="12609"/>
                        </a:lnTo>
                        <a:lnTo>
                          <a:pt x="568" y="12685"/>
                        </a:lnTo>
                        <a:lnTo>
                          <a:pt x="568" y="12800"/>
                        </a:lnTo>
                        <a:lnTo>
                          <a:pt x="568" y="12838"/>
                        </a:lnTo>
                        <a:lnTo>
                          <a:pt x="568" y="12914"/>
                        </a:lnTo>
                        <a:lnTo>
                          <a:pt x="663" y="12990"/>
                        </a:lnTo>
                        <a:lnTo>
                          <a:pt x="663" y="13104"/>
                        </a:lnTo>
                        <a:lnTo>
                          <a:pt x="663" y="13180"/>
                        </a:lnTo>
                        <a:lnTo>
                          <a:pt x="663" y="13257"/>
                        </a:lnTo>
                        <a:lnTo>
                          <a:pt x="663" y="13333"/>
                        </a:lnTo>
                        <a:lnTo>
                          <a:pt x="663" y="13485"/>
                        </a:lnTo>
                        <a:lnTo>
                          <a:pt x="758" y="13561"/>
                        </a:lnTo>
                        <a:lnTo>
                          <a:pt x="758" y="13676"/>
                        </a:lnTo>
                        <a:lnTo>
                          <a:pt x="947" y="13790"/>
                        </a:lnTo>
                        <a:lnTo>
                          <a:pt x="947" y="13866"/>
                        </a:lnTo>
                        <a:lnTo>
                          <a:pt x="947" y="13942"/>
                        </a:lnTo>
                        <a:lnTo>
                          <a:pt x="1042" y="13942"/>
                        </a:lnTo>
                        <a:lnTo>
                          <a:pt x="1042" y="13980"/>
                        </a:lnTo>
                        <a:lnTo>
                          <a:pt x="1042" y="14057"/>
                        </a:lnTo>
                        <a:lnTo>
                          <a:pt x="1232" y="14057"/>
                        </a:lnTo>
                        <a:lnTo>
                          <a:pt x="1232" y="14133"/>
                        </a:lnTo>
                        <a:lnTo>
                          <a:pt x="1232" y="14209"/>
                        </a:lnTo>
                        <a:lnTo>
                          <a:pt x="1421" y="14209"/>
                        </a:lnTo>
                        <a:lnTo>
                          <a:pt x="1421" y="14247"/>
                        </a:lnTo>
                        <a:lnTo>
                          <a:pt x="1611" y="14209"/>
                        </a:lnTo>
                        <a:lnTo>
                          <a:pt x="1516" y="14285"/>
                        </a:lnTo>
                        <a:lnTo>
                          <a:pt x="1516" y="14247"/>
                        </a:lnTo>
                        <a:lnTo>
                          <a:pt x="1516" y="14171"/>
                        </a:lnTo>
                        <a:lnTo>
                          <a:pt x="1421" y="14095"/>
                        </a:lnTo>
                        <a:lnTo>
                          <a:pt x="1421" y="13980"/>
                        </a:lnTo>
                        <a:lnTo>
                          <a:pt x="1421" y="13866"/>
                        </a:lnTo>
                        <a:lnTo>
                          <a:pt x="1421" y="13638"/>
                        </a:lnTo>
                        <a:lnTo>
                          <a:pt x="1421" y="13485"/>
                        </a:lnTo>
                        <a:lnTo>
                          <a:pt x="1421" y="13257"/>
                        </a:lnTo>
                        <a:lnTo>
                          <a:pt x="1421" y="13066"/>
                        </a:lnTo>
                        <a:lnTo>
                          <a:pt x="1611" y="12800"/>
                        </a:lnTo>
                        <a:lnTo>
                          <a:pt x="1706" y="12571"/>
                        </a:lnTo>
                        <a:lnTo>
                          <a:pt x="1895" y="12266"/>
                        </a:lnTo>
                        <a:lnTo>
                          <a:pt x="2180" y="12000"/>
                        </a:lnTo>
                        <a:lnTo>
                          <a:pt x="2559" y="11695"/>
                        </a:lnTo>
                        <a:lnTo>
                          <a:pt x="2559" y="11619"/>
                        </a:lnTo>
                        <a:lnTo>
                          <a:pt x="2559" y="11580"/>
                        </a:lnTo>
                        <a:lnTo>
                          <a:pt x="2748" y="11504"/>
                        </a:lnTo>
                        <a:lnTo>
                          <a:pt x="2748" y="11428"/>
                        </a:lnTo>
                        <a:lnTo>
                          <a:pt x="2843" y="11314"/>
                        </a:lnTo>
                        <a:lnTo>
                          <a:pt x="2843" y="11200"/>
                        </a:lnTo>
                        <a:lnTo>
                          <a:pt x="3033" y="11047"/>
                        </a:lnTo>
                        <a:lnTo>
                          <a:pt x="3033" y="10933"/>
                        </a:lnTo>
                        <a:lnTo>
                          <a:pt x="3033" y="10742"/>
                        </a:lnTo>
                        <a:lnTo>
                          <a:pt x="3033" y="10552"/>
                        </a:lnTo>
                        <a:lnTo>
                          <a:pt x="3033" y="10285"/>
                        </a:lnTo>
                        <a:lnTo>
                          <a:pt x="2843" y="10019"/>
                        </a:lnTo>
                        <a:lnTo>
                          <a:pt x="2843" y="9714"/>
                        </a:lnTo>
                        <a:lnTo>
                          <a:pt x="2654" y="9371"/>
                        </a:lnTo>
                        <a:lnTo>
                          <a:pt x="2559" y="8952"/>
                        </a:lnTo>
                        <a:lnTo>
                          <a:pt x="2369" y="8685"/>
                        </a:lnTo>
                        <a:lnTo>
                          <a:pt x="2274" y="8304"/>
                        </a:lnTo>
                        <a:lnTo>
                          <a:pt x="2180" y="8038"/>
                        </a:lnTo>
                        <a:lnTo>
                          <a:pt x="2180" y="7695"/>
                        </a:lnTo>
                        <a:lnTo>
                          <a:pt x="2180" y="7466"/>
                        </a:lnTo>
                        <a:lnTo>
                          <a:pt x="2274" y="7161"/>
                        </a:lnTo>
                        <a:lnTo>
                          <a:pt x="2274" y="6895"/>
                        </a:lnTo>
                        <a:lnTo>
                          <a:pt x="2464" y="6628"/>
                        </a:lnTo>
                        <a:lnTo>
                          <a:pt x="2464" y="6400"/>
                        </a:lnTo>
                        <a:lnTo>
                          <a:pt x="2654" y="6209"/>
                        </a:lnTo>
                        <a:lnTo>
                          <a:pt x="2843" y="5980"/>
                        </a:lnTo>
                        <a:lnTo>
                          <a:pt x="3033" y="5752"/>
                        </a:lnTo>
                        <a:lnTo>
                          <a:pt x="3222" y="5600"/>
                        </a:lnTo>
                        <a:lnTo>
                          <a:pt x="3412" y="5371"/>
                        </a:lnTo>
                        <a:lnTo>
                          <a:pt x="3507" y="5180"/>
                        </a:lnTo>
                        <a:lnTo>
                          <a:pt x="3791" y="4990"/>
                        </a:lnTo>
                        <a:lnTo>
                          <a:pt x="3696" y="5257"/>
                        </a:lnTo>
                        <a:lnTo>
                          <a:pt x="3696" y="5523"/>
                        </a:lnTo>
                        <a:lnTo>
                          <a:pt x="3696" y="5828"/>
                        </a:lnTo>
                        <a:lnTo>
                          <a:pt x="3696" y="6095"/>
                        </a:lnTo>
                        <a:lnTo>
                          <a:pt x="3696" y="6361"/>
                        </a:lnTo>
                        <a:lnTo>
                          <a:pt x="3696" y="6628"/>
                        </a:lnTo>
                        <a:lnTo>
                          <a:pt x="3696" y="6933"/>
                        </a:lnTo>
                        <a:lnTo>
                          <a:pt x="3886" y="7200"/>
                        </a:lnTo>
                        <a:lnTo>
                          <a:pt x="3981" y="7466"/>
                        </a:lnTo>
                        <a:lnTo>
                          <a:pt x="4170" y="7733"/>
                        </a:lnTo>
                        <a:lnTo>
                          <a:pt x="4360" y="8000"/>
                        </a:lnTo>
                        <a:lnTo>
                          <a:pt x="4739" y="8228"/>
                        </a:lnTo>
                        <a:lnTo>
                          <a:pt x="5118" y="8419"/>
                        </a:lnTo>
                        <a:lnTo>
                          <a:pt x="5497" y="8609"/>
                        </a:lnTo>
                        <a:lnTo>
                          <a:pt x="5971" y="8800"/>
                        </a:lnTo>
                        <a:lnTo>
                          <a:pt x="6540" y="8914"/>
                        </a:lnTo>
                        <a:lnTo>
                          <a:pt x="6445" y="8914"/>
                        </a:lnTo>
                        <a:lnTo>
                          <a:pt x="6445" y="8838"/>
                        </a:lnTo>
                        <a:lnTo>
                          <a:pt x="6445" y="8800"/>
                        </a:lnTo>
                        <a:lnTo>
                          <a:pt x="6445" y="8723"/>
                        </a:lnTo>
                        <a:lnTo>
                          <a:pt x="6350" y="8685"/>
                        </a:lnTo>
                        <a:lnTo>
                          <a:pt x="6350" y="8533"/>
                        </a:lnTo>
                        <a:lnTo>
                          <a:pt x="6350" y="8419"/>
                        </a:lnTo>
                        <a:lnTo>
                          <a:pt x="6350" y="8228"/>
                        </a:lnTo>
                        <a:lnTo>
                          <a:pt x="6350" y="8076"/>
                        </a:lnTo>
                        <a:lnTo>
                          <a:pt x="6350" y="7847"/>
                        </a:lnTo>
                        <a:lnTo>
                          <a:pt x="6350" y="7657"/>
                        </a:lnTo>
                        <a:lnTo>
                          <a:pt x="6540" y="7352"/>
                        </a:lnTo>
                        <a:lnTo>
                          <a:pt x="6635" y="7085"/>
                        </a:lnTo>
                        <a:lnTo>
                          <a:pt x="6824" y="6780"/>
                        </a:lnTo>
                        <a:lnTo>
                          <a:pt x="7203" y="6400"/>
                        </a:lnTo>
                        <a:lnTo>
                          <a:pt x="7488" y="5980"/>
                        </a:lnTo>
                        <a:lnTo>
                          <a:pt x="7488" y="5942"/>
                        </a:lnTo>
                        <a:lnTo>
                          <a:pt x="7582" y="5866"/>
                        </a:lnTo>
                        <a:lnTo>
                          <a:pt x="7582" y="5752"/>
                        </a:lnTo>
                        <a:lnTo>
                          <a:pt x="7772" y="5638"/>
                        </a:lnTo>
                        <a:lnTo>
                          <a:pt x="7772" y="5485"/>
                        </a:lnTo>
                        <a:lnTo>
                          <a:pt x="7867" y="5333"/>
                        </a:lnTo>
                        <a:lnTo>
                          <a:pt x="7867" y="5104"/>
                        </a:lnTo>
                        <a:lnTo>
                          <a:pt x="8056" y="4876"/>
                        </a:lnTo>
                        <a:lnTo>
                          <a:pt x="8056" y="4685"/>
                        </a:lnTo>
                        <a:lnTo>
                          <a:pt x="8056" y="4419"/>
                        </a:lnTo>
                        <a:lnTo>
                          <a:pt x="7962" y="4190"/>
                        </a:lnTo>
                        <a:lnTo>
                          <a:pt x="7962" y="3923"/>
                        </a:lnTo>
                        <a:lnTo>
                          <a:pt x="7772" y="3657"/>
                        </a:lnTo>
                        <a:lnTo>
                          <a:pt x="7772" y="3352"/>
                        </a:lnTo>
                        <a:lnTo>
                          <a:pt x="7582" y="3085"/>
                        </a:lnTo>
                        <a:lnTo>
                          <a:pt x="7393" y="2780"/>
                        </a:lnTo>
                        <a:lnTo>
                          <a:pt x="7014" y="2590"/>
                        </a:lnTo>
                        <a:lnTo>
                          <a:pt x="6824" y="2361"/>
                        </a:lnTo>
                        <a:lnTo>
                          <a:pt x="6729" y="2133"/>
                        </a:lnTo>
                        <a:lnTo>
                          <a:pt x="6729" y="1904"/>
                        </a:lnTo>
                        <a:lnTo>
                          <a:pt x="6635" y="1676"/>
                        </a:lnTo>
                        <a:lnTo>
                          <a:pt x="6729" y="1447"/>
                        </a:lnTo>
                        <a:lnTo>
                          <a:pt x="6729" y="1257"/>
                        </a:lnTo>
                        <a:lnTo>
                          <a:pt x="6919" y="990"/>
                        </a:lnTo>
                        <a:lnTo>
                          <a:pt x="6919" y="876"/>
                        </a:lnTo>
                        <a:lnTo>
                          <a:pt x="7109" y="647"/>
                        </a:lnTo>
                        <a:lnTo>
                          <a:pt x="7203" y="533"/>
                        </a:lnTo>
                        <a:lnTo>
                          <a:pt x="7298" y="342"/>
                        </a:lnTo>
                        <a:lnTo>
                          <a:pt x="7298" y="266"/>
                        </a:lnTo>
                        <a:lnTo>
                          <a:pt x="7488" y="152"/>
                        </a:lnTo>
                        <a:lnTo>
                          <a:pt x="7488" y="114"/>
                        </a:lnTo>
                        <a:lnTo>
                          <a:pt x="7582" y="76"/>
                        </a:lnTo>
                        <a:lnTo>
                          <a:pt x="7488" y="76"/>
                        </a:lnTo>
                        <a:lnTo>
                          <a:pt x="7488" y="0"/>
                        </a:lnTo>
                      </a:path>
                    </a:pathLst>
                  </a:custGeom>
                  <a:gradFill rotWithShape="0">
                    <a:gsLst>
                      <a:gs pos="0">
                        <a:srgbClr val="FF0000"/>
                      </a:gs>
                      <a:gs pos="100000">
                        <a:srgbClr val="FFFF00"/>
                      </a:gs>
                    </a:gsLst>
                    <a:lin ang="16200000" scaled="1"/>
                  </a:gradFill>
                  <a:ln w="12700" cap="flat" cmpd="sng">
                    <a:solidFill>
                      <a:srgbClr val="FFFF00"/>
                    </a:solidFill>
                    <a:prstDash val="solid"/>
                    <a:round/>
                    <a:headEnd type="none" w="med" len="med"/>
                    <a:tailEnd type="none" w="med" len="med"/>
                  </a:ln>
                </p:spPr>
                <p:txBody>
                  <a:bodyPr/>
                  <a:p>
                    <a:endParaRPr lang="zh-CN" altLang="en-US"/>
                  </a:p>
                </p:txBody>
              </p:sp>
              <p:sp>
                <p:nvSpPr>
                  <p:cNvPr id="1048664" name="Freeform 62"/>
                  <p:cNvSpPr/>
                  <p:nvPr/>
                </p:nvSpPr>
                <p:spPr>
                  <a:xfrm>
                    <a:off x="2227" y="4629"/>
                    <a:ext cx="5309" cy="5352"/>
                  </a:xfrm>
                  <a:custGeom>
                    <a:avLst/>
                    <a:gdLst/>
                    <a:ahLst/>
                    <a:cxnLst/>
                    <a:rect l="0" t="0" r="0" b="0"/>
                    <a:pathLst>
                      <a:path w="20000" h="20000">
                        <a:moveTo>
                          <a:pt x="3928" y="19928"/>
                        </a:moveTo>
                        <a:lnTo>
                          <a:pt x="2321" y="18932"/>
                        </a:lnTo>
                        <a:lnTo>
                          <a:pt x="357" y="17722"/>
                        </a:lnTo>
                        <a:lnTo>
                          <a:pt x="0" y="15516"/>
                        </a:lnTo>
                        <a:lnTo>
                          <a:pt x="357" y="14875"/>
                        </a:lnTo>
                        <a:lnTo>
                          <a:pt x="1607" y="13309"/>
                        </a:lnTo>
                        <a:lnTo>
                          <a:pt x="1964" y="13879"/>
                        </a:lnTo>
                        <a:lnTo>
                          <a:pt x="1964" y="14377"/>
                        </a:lnTo>
                        <a:lnTo>
                          <a:pt x="2857" y="14733"/>
                        </a:lnTo>
                        <a:lnTo>
                          <a:pt x="3750" y="14875"/>
                        </a:lnTo>
                        <a:lnTo>
                          <a:pt x="4821" y="14733"/>
                        </a:lnTo>
                        <a:lnTo>
                          <a:pt x="4821" y="13736"/>
                        </a:lnTo>
                        <a:lnTo>
                          <a:pt x="4464" y="13096"/>
                        </a:lnTo>
                        <a:lnTo>
                          <a:pt x="3392" y="11886"/>
                        </a:lnTo>
                        <a:lnTo>
                          <a:pt x="2678" y="10960"/>
                        </a:lnTo>
                        <a:lnTo>
                          <a:pt x="2321" y="8967"/>
                        </a:lnTo>
                        <a:lnTo>
                          <a:pt x="2500" y="8113"/>
                        </a:lnTo>
                        <a:lnTo>
                          <a:pt x="3392" y="6120"/>
                        </a:lnTo>
                        <a:lnTo>
                          <a:pt x="4107" y="6476"/>
                        </a:lnTo>
                        <a:lnTo>
                          <a:pt x="4285" y="7686"/>
                        </a:lnTo>
                        <a:lnTo>
                          <a:pt x="4821" y="8113"/>
                        </a:lnTo>
                        <a:lnTo>
                          <a:pt x="5535" y="8754"/>
                        </a:lnTo>
                        <a:lnTo>
                          <a:pt x="5535" y="9537"/>
                        </a:lnTo>
                        <a:lnTo>
                          <a:pt x="5178" y="10604"/>
                        </a:lnTo>
                        <a:lnTo>
                          <a:pt x="5178" y="11387"/>
                        </a:lnTo>
                        <a:lnTo>
                          <a:pt x="5535" y="11886"/>
                        </a:lnTo>
                        <a:lnTo>
                          <a:pt x="6964" y="12028"/>
                        </a:lnTo>
                        <a:lnTo>
                          <a:pt x="8392" y="11601"/>
                        </a:lnTo>
                        <a:lnTo>
                          <a:pt x="9107" y="10533"/>
                        </a:lnTo>
                        <a:lnTo>
                          <a:pt x="9107" y="9608"/>
                        </a:lnTo>
                        <a:lnTo>
                          <a:pt x="9107" y="8612"/>
                        </a:lnTo>
                        <a:lnTo>
                          <a:pt x="8571" y="7544"/>
                        </a:lnTo>
                        <a:lnTo>
                          <a:pt x="8035" y="5978"/>
                        </a:lnTo>
                        <a:lnTo>
                          <a:pt x="8035" y="4626"/>
                        </a:lnTo>
                        <a:lnTo>
                          <a:pt x="7857" y="3487"/>
                        </a:lnTo>
                        <a:lnTo>
                          <a:pt x="8571" y="2206"/>
                        </a:lnTo>
                        <a:lnTo>
                          <a:pt x="9464" y="1423"/>
                        </a:lnTo>
                        <a:lnTo>
                          <a:pt x="10535" y="782"/>
                        </a:lnTo>
                        <a:lnTo>
                          <a:pt x="13214" y="0"/>
                        </a:lnTo>
                        <a:lnTo>
                          <a:pt x="13214" y="355"/>
                        </a:lnTo>
                        <a:lnTo>
                          <a:pt x="12500" y="1423"/>
                        </a:lnTo>
                        <a:lnTo>
                          <a:pt x="12142" y="3345"/>
                        </a:lnTo>
                        <a:lnTo>
                          <a:pt x="12500" y="4483"/>
                        </a:lnTo>
                        <a:lnTo>
                          <a:pt x="13214" y="5053"/>
                        </a:lnTo>
                        <a:lnTo>
                          <a:pt x="14285" y="6619"/>
                        </a:lnTo>
                        <a:lnTo>
                          <a:pt x="15178" y="7473"/>
                        </a:lnTo>
                        <a:lnTo>
                          <a:pt x="15535" y="8327"/>
                        </a:lnTo>
                        <a:lnTo>
                          <a:pt x="15178" y="9750"/>
                        </a:lnTo>
                        <a:lnTo>
                          <a:pt x="14285" y="10604"/>
                        </a:lnTo>
                        <a:lnTo>
                          <a:pt x="12678" y="11387"/>
                        </a:lnTo>
                        <a:lnTo>
                          <a:pt x="13392" y="11672"/>
                        </a:lnTo>
                        <a:lnTo>
                          <a:pt x="14642" y="11672"/>
                        </a:lnTo>
                        <a:lnTo>
                          <a:pt x="15714" y="11530"/>
                        </a:lnTo>
                        <a:lnTo>
                          <a:pt x="16607" y="11316"/>
                        </a:lnTo>
                        <a:lnTo>
                          <a:pt x="17500" y="11316"/>
                        </a:lnTo>
                        <a:lnTo>
                          <a:pt x="18750" y="11743"/>
                        </a:lnTo>
                        <a:lnTo>
                          <a:pt x="19821" y="12953"/>
                        </a:lnTo>
                        <a:lnTo>
                          <a:pt x="19464" y="14519"/>
                        </a:lnTo>
                        <a:lnTo>
                          <a:pt x="19107" y="15729"/>
                        </a:lnTo>
                        <a:lnTo>
                          <a:pt x="18750" y="16725"/>
                        </a:lnTo>
                        <a:lnTo>
                          <a:pt x="17857" y="17722"/>
                        </a:lnTo>
                        <a:lnTo>
                          <a:pt x="16250" y="18932"/>
                        </a:lnTo>
                        <a:lnTo>
                          <a:pt x="15178" y="19928"/>
                        </a:lnTo>
                        <a:lnTo>
                          <a:pt x="3928" y="19786"/>
                        </a:lnTo>
                        <a:lnTo>
                          <a:pt x="3928" y="19928"/>
                        </a:lnTo>
                      </a:path>
                    </a:pathLst>
                  </a:custGeom>
                  <a:solidFill>
                    <a:srgbClr val="FFFFFF"/>
                  </a:solidFill>
                  <a:ln w="25400" cap="flat" cmpd="sng">
                    <a:solidFill>
                      <a:srgbClr val="FFFFFF"/>
                    </a:solidFill>
                    <a:prstDash val="solid"/>
                    <a:round/>
                    <a:headEnd type="none" w="med" len="med"/>
                    <a:tailEnd type="none" w="med" len="med"/>
                  </a:ln>
                </p:spPr>
                <p:txBody>
                  <a:bodyPr/>
                  <a:p>
                    <a:endParaRPr lang="zh-CN" altLang="en-US"/>
                  </a:p>
                </p:txBody>
              </p:sp>
            </p:grpSp>
          </p:grpSp>
        </p:grpSp>
        <p:grpSp>
          <p:nvGrpSpPr>
            <p:cNvPr id="97" name="Group 63"/>
            <p:cNvGrpSpPr/>
            <p:nvPr/>
          </p:nvGrpSpPr>
          <p:grpSpPr>
            <a:xfrm>
              <a:off x="1093" y="0"/>
              <a:ext cx="2503" cy="6802"/>
              <a:chOff x="0" y="0"/>
              <a:chExt cx="10000" cy="10000"/>
            </a:xfrm>
          </p:grpSpPr>
          <p:sp>
            <p:nvSpPr>
              <p:cNvPr id="1048665" name="Line 64"/>
              <p:cNvSpPr/>
              <p:nvPr/>
            </p:nvSpPr>
            <p:spPr>
              <a:xfrm>
                <a:off x="333" y="5128"/>
                <a:ext cx="3096" cy="0"/>
              </a:xfrm>
              <a:prstGeom prst="line">
                <a:avLst/>
              </a:prstGeom>
              <a:ln w="25400" cap="flat" cmpd="sng">
                <a:solidFill>
                  <a:srgbClr val="000000"/>
                </a:solidFill>
                <a:prstDash val="solid"/>
                <a:round/>
                <a:headEnd type="none" w="med" len="med"/>
                <a:tailEnd type="none" w="med" len="med"/>
              </a:ln>
            </p:spPr>
          </p:sp>
          <p:sp>
            <p:nvSpPr>
              <p:cNvPr id="1048666" name="Oval 65"/>
              <p:cNvSpPr/>
              <p:nvPr/>
            </p:nvSpPr>
            <p:spPr>
              <a:xfrm>
                <a:off x="4571" y="0"/>
                <a:ext cx="858" cy="769"/>
              </a:xfrm>
              <a:prstGeom prst="ellipse">
                <a:avLst/>
              </a:prstGeom>
              <a:solidFill>
                <a:srgbClr val="FFFFFF"/>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67" name="Oval 66"/>
              <p:cNvSpPr/>
              <p:nvPr/>
            </p:nvSpPr>
            <p:spPr>
              <a:xfrm>
                <a:off x="9143" y="4444"/>
                <a:ext cx="857" cy="770"/>
              </a:xfrm>
              <a:prstGeom prst="ellipse">
                <a:avLst/>
              </a:prstGeom>
              <a:solidFill>
                <a:srgbClr val="FFFFFF"/>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68" name="Oval 67"/>
              <p:cNvSpPr/>
              <p:nvPr/>
            </p:nvSpPr>
            <p:spPr>
              <a:xfrm>
                <a:off x="4952" y="9231"/>
                <a:ext cx="858" cy="769"/>
              </a:xfrm>
              <a:prstGeom prst="ellipse">
                <a:avLst/>
              </a:prstGeom>
              <a:solidFill>
                <a:srgbClr val="FFFFFF"/>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669" name="Oval 68"/>
              <p:cNvSpPr/>
              <p:nvPr/>
            </p:nvSpPr>
            <p:spPr>
              <a:xfrm>
                <a:off x="0" y="4444"/>
                <a:ext cx="857" cy="770"/>
              </a:xfrm>
              <a:prstGeom prst="ellipse">
                <a:avLst/>
              </a:prstGeom>
              <a:solidFill>
                <a:srgbClr val="FFFFFF"/>
              </a:solidFill>
              <a:ln w="25400" cap="flat" cmpd="sng">
                <a:solidFill>
                  <a:srgbClr val="400080"/>
                </a:solidFill>
                <a:prstDash val="solid"/>
                <a:round/>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grpSp>
      </p:grpSp>
      <mc:AlternateContent xmlns:mc="http://schemas.openxmlformats.org/markup-compatibility/2006" xmlns:p14="http://schemas.microsoft.com/office/powerpoint/2010/main">
        <mc:Choice Requires="p14">
          <p:contentPart r:id="rId2" p14:bwMode="auto">
            <p14:nvContentPartPr>
              <p14:cNvPr id="1049556" name="墨迹 1049555"/>
              <p14:cNvContentPartPr/>
              <p14:nvPr/>
            </p14:nvContentPartPr>
            <p14:xfrm>
              <a:off x="26730" y="3289333"/>
              <a:ext cx="2672611" cy="3091761"/>
            </p14:xfrm>
          </p:contentPart>
        </mc:Choice>
        <mc:Fallback xmlns="">
          <p:pic>
            <p:nvPicPr>
              <p:cNvPr id="1049556" name="墨迹 1049555"/>
            </p:nvPicPr>
            <p:blipFill>
              <a:blip r:embed="rId3"/>
            </p:blipFill>
            <p:spPr>
              <a:xfrm>
                <a:off x="26730" y="3289333"/>
                <a:ext cx="2672611" cy="309176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49638" name="墨迹 1049637"/>
              <p14:cNvContentPartPr/>
              <p14:nvPr/>
            </p14:nvContentPartPr>
            <p14:xfrm>
              <a:off x="100420" y="164926"/>
              <a:ext cx="1085287" cy="1088024"/>
            </p14:xfrm>
          </p:contentPart>
        </mc:Choice>
        <mc:Fallback xmlns="">
          <p:pic>
            <p:nvPicPr>
              <p:cNvPr id="1049638" name="墨迹 1049637"/>
            </p:nvPicPr>
            <p:blipFill>
              <a:blip r:embed="rId5"/>
            </p:blipFill>
            <p:spPr>
              <a:xfrm>
                <a:off x="100420" y="164926"/>
                <a:ext cx="1085287" cy="108802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49639" name="墨迹 1049638"/>
              <p14:cNvContentPartPr/>
              <p14:nvPr/>
            </p14:nvContentPartPr>
            <p14:xfrm>
              <a:off x="1409814" y="206928"/>
              <a:ext cx="230393" cy="242235"/>
            </p14:xfrm>
          </p:contentPart>
        </mc:Choice>
        <mc:Fallback xmlns="">
          <p:pic>
            <p:nvPicPr>
              <p:cNvPr id="1049639" name="墨迹 1049638"/>
            </p:nvPicPr>
            <p:blipFill>
              <a:blip r:embed="rId7"/>
            </p:blipFill>
            <p:spPr>
              <a:xfrm>
                <a:off x="1409814" y="206928"/>
                <a:ext cx="230393" cy="24223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49640" name="墨迹 1049639"/>
              <p14:cNvContentPartPr/>
              <p14:nvPr/>
            </p14:nvContentPartPr>
            <p14:xfrm>
              <a:off x="1649222" y="179696"/>
              <a:ext cx="264382" cy="268195"/>
            </p14:xfrm>
          </p:contentPart>
        </mc:Choice>
        <mc:Fallback xmlns="">
          <p:pic>
            <p:nvPicPr>
              <p:cNvPr id="1049640" name="墨迹 1049639"/>
            </p:nvPicPr>
            <p:blipFill>
              <a:blip r:embed="rId9"/>
            </p:blipFill>
            <p:spPr>
              <a:xfrm>
                <a:off x="1649222" y="179696"/>
                <a:ext cx="264382" cy="26819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49641" name="墨迹 1049640"/>
              <p14:cNvContentPartPr/>
              <p14:nvPr/>
            </p14:nvContentPartPr>
            <p14:xfrm>
              <a:off x="2004826" y="103386"/>
              <a:ext cx="227623" cy="179201"/>
            </p14:xfrm>
          </p:contentPart>
        </mc:Choice>
        <mc:Fallback xmlns="">
          <p:pic>
            <p:nvPicPr>
              <p:cNvPr id="1049641" name="墨迹 1049640"/>
            </p:nvPicPr>
            <p:blipFill>
              <a:blip r:embed="rId11"/>
            </p:blipFill>
            <p:spPr>
              <a:xfrm>
                <a:off x="2004826" y="103386"/>
                <a:ext cx="227623" cy="17920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49642" name="墨迹 1049641"/>
              <p14:cNvContentPartPr/>
              <p14:nvPr/>
            </p14:nvContentPartPr>
            <p14:xfrm>
              <a:off x="2043178" y="243697"/>
              <a:ext cx="173839" cy="170568"/>
            </p14:xfrm>
          </p:contentPart>
        </mc:Choice>
        <mc:Fallback xmlns="">
          <p:pic>
            <p:nvPicPr>
              <p:cNvPr id="1049642" name="墨迹 1049641"/>
            </p:nvPicPr>
            <p:blipFill>
              <a:blip r:embed="rId13"/>
            </p:blipFill>
            <p:spPr>
              <a:xfrm>
                <a:off x="2043178" y="243697"/>
                <a:ext cx="173839" cy="170568"/>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49643" name="墨迹 1049642"/>
              <p14:cNvContentPartPr/>
              <p14:nvPr/>
            </p14:nvContentPartPr>
            <p14:xfrm>
              <a:off x="1916615" y="320184"/>
              <a:ext cx="411972" cy="142840"/>
            </p14:xfrm>
          </p:contentPart>
        </mc:Choice>
        <mc:Fallback xmlns="">
          <p:pic>
            <p:nvPicPr>
              <p:cNvPr id="1049643" name="墨迹 1049642"/>
            </p:nvPicPr>
            <p:blipFill>
              <a:blip r:embed="rId15"/>
            </p:blipFill>
            <p:spPr>
              <a:xfrm>
                <a:off x="1916615" y="320184"/>
                <a:ext cx="411972" cy="14284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49644" name="墨迹 1049643"/>
              <p14:cNvContentPartPr/>
              <p14:nvPr/>
            </p14:nvContentPartPr>
            <p14:xfrm>
              <a:off x="2115224" y="147695"/>
              <a:ext cx="67175" cy="319739"/>
            </p14:xfrm>
          </p:contentPart>
        </mc:Choice>
        <mc:Fallback xmlns="">
          <p:pic>
            <p:nvPicPr>
              <p:cNvPr id="1049644" name="墨迹 1049643"/>
            </p:nvPicPr>
            <p:blipFill>
              <a:blip r:embed="rId17"/>
            </p:blipFill>
            <p:spPr>
              <a:xfrm>
                <a:off x="2115224" y="147695"/>
                <a:ext cx="67175" cy="31973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49645" name="墨迹 1049644"/>
              <p14:cNvContentPartPr/>
              <p14:nvPr/>
            </p14:nvContentPartPr>
            <p14:xfrm>
              <a:off x="2322281" y="123079"/>
              <a:ext cx="125939" cy="413571"/>
            </p14:xfrm>
          </p:contentPart>
        </mc:Choice>
        <mc:Fallback xmlns="">
          <p:pic>
            <p:nvPicPr>
              <p:cNvPr id="1049645" name="墨迹 1049644"/>
            </p:nvPicPr>
            <p:blipFill>
              <a:blip r:embed="rId19"/>
            </p:blipFill>
            <p:spPr>
              <a:xfrm>
                <a:off x="2322281" y="123079"/>
                <a:ext cx="125939" cy="413571"/>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049646" name="墨迹 1049645"/>
              <p14:cNvContentPartPr/>
              <p14:nvPr/>
            </p14:nvContentPartPr>
            <p14:xfrm>
              <a:off x="2492481" y="218324"/>
              <a:ext cx="172811" cy="43519"/>
            </p14:xfrm>
          </p:contentPart>
        </mc:Choice>
        <mc:Fallback xmlns="">
          <p:pic>
            <p:nvPicPr>
              <p:cNvPr id="1049646" name="墨迹 1049645"/>
            </p:nvPicPr>
            <p:blipFill>
              <a:blip r:embed="rId21"/>
            </p:blipFill>
            <p:spPr>
              <a:xfrm>
                <a:off x="2492481" y="218324"/>
                <a:ext cx="172811" cy="4351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049647" name="墨迹 1049646"/>
              <p14:cNvContentPartPr/>
              <p14:nvPr/>
            </p14:nvContentPartPr>
            <p14:xfrm>
              <a:off x="2470332" y="199347"/>
              <a:ext cx="230347" cy="193073"/>
            </p14:xfrm>
          </p:contentPart>
        </mc:Choice>
        <mc:Fallback xmlns="">
          <p:pic>
            <p:nvPicPr>
              <p:cNvPr id="1049647" name="墨迹 1049646"/>
            </p:nvPicPr>
            <p:blipFill>
              <a:blip r:embed="rId23"/>
            </p:blipFill>
            <p:spPr>
              <a:xfrm>
                <a:off x="2470332" y="199347"/>
                <a:ext cx="230347" cy="19307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049648" name="墨迹 1049647"/>
              <p14:cNvContentPartPr/>
              <p14:nvPr/>
            </p14:nvContentPartPr>
            <p14:xfrm>
              <a:off x="2590920" y="150157"/>
              <a:ext cx="127271" cy="382377"/>
            </p14:xfrm>
          </p:contentPart>
        </mc:Choice>
        <mc:Fallback xmlns="">
          <p:pic>
            <p:nvPicPr>
              <p:cNvPr id="1049648" name="墨迹 1049647"/>
            </p:nvPicPr>
            <p:blipFill>
              <a:blip r:embed="rId25"/>
            </p:blipFill>
            <p:spPr>
              <a:xfrm>
                <a:off x="2590920" y="150157"/>
                <a:ext cx="127271" cy="38237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049649" name="墨迹 1049648"/>
              <p14:cNvContentPartPr/>
              <p14:nvPr/>
            </p14:nvContentPartPr>
            <p14:xfrm>
              <a:off x="2507277" y="307699"/>
              <a:ext cx="216535" cy="252584"/>
            </p14:xfrm>
          </p:contentPart>
        </mc:Choice>
        <mc:Fallback xmlns="">
          <p:pic>
            <p:nvPicPr>
              <p:cNvPr id="1049649" name="墨迹 1049648"/>
            </p:nvPicPr>
            <p:blipFill>
              <a:blip r:embed="rId27"/>
            </p:blipFill>
            <p:spPr>
              <a:xfrm>
                <a:off x="2507277" y="307699"/>
                <a:ext cx="216535" cy="252584"/>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049650" name="墨迹 1049649"/>
              <p14:cNvContentPartPr/>
              <p14:nvPr/>
            </p14:nvContentPartPr>
            <p14:xfrm>
              <a:off x="2669671" y="128002"/>
              <a:ext cx="9564" cy="75890"/>
            </p14:xfrm>
          </p:contentPart>
        </mc:Choice>
        <mc:Fallback xmlns="">
          <p:pic>
            <p:nvPicPr>
              <p:cNvPr id="1049650" name="墨迹 1049649"/>
            </p:nvPicPr>
            <p:blipFill>
              <a:blip r:embed="rId29"/>
            </p:blipFill>
            <p:spPr>
              <a:xfrm>
                <a:off x="2669671" y="128002"/>
                <a:ext cx="9564" cy="7589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049651" name="墨迹 1049650"/>
              <p14:cNvContentPartPr/>
              <p14:nvPr/>
            </p14:nvContentPartPr>
            <p14:xfrm>
              <a:off x="2766970" y="187081"/>
              <a:ext cx="172398" cy="281174"/>
            </p14:xfrm>
          </p:contentPart>
        </mc:Choice>
        <mc:Fallback xmlns="">
          <p:pic>
            <p:nvPicPr>
              <p:cNvPr id="1049651" name="墨迹 1049650"/>
            </p:nvPicPr>
            <p:blipFill>
              <a:blip r:embed="rId31"/>
            </p:blipFill>
            <p:spPr>
              <a:xfrm>
                <a:off x="2766970" y="187081"/>
                <a:ext cx="172398" cy="281174"/>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049652" name="墨迹 1049651"/>
              <p14:cNvContentPartPr/>
              <p14:nvPr/>
            </p14:nvContentPartPr>
            <p14:xfrm>
              <a:off x="2679515" y="442281"/>
              <a:ext cx="282654" cy="75649"/>
            </p14:xfrm>
          </p:contentPart>
        </mc:Choice>
        <mc:Fallback xmlns="">
          <p:pic>
            <p:nvPicPr>
              <p:cNvPr id="1049652" name="墨迹 1049651"/>
            </p:nvPicPr>
            <p:blipFill>
              <a:blip r:embed="rId33"/>
            </p:blipFill>
            <p:spPr>
              <a:xfrm>
                <a:off x="2679515" y="442281"/>
                <a:ext cx="282654" cy="7564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049653" name="墨迹 1049652"/>
              <p14:cNvContentPartPr/>
              <p14:nvPr/>
            </p14:nvContentPartPr>
            <p14:xfrm>
              <a:off x="3026511" y="186019"/>
              <a:ext cx="161912" cy="52754"/>
            </p14:xfrm>
          </p:contentPart>
        </mc:Choice>
        <mc:Fallback xmlns="">
          <p:pic>
            <p:nvPicPr>
              <p:cNvPr id="1049653" name="墨迹 1049652"/>
            </p:nvPicPr>
            <p:blipFill>
              <a:blip r:embed="rId35"/>
            </p:blipFill>
            <p:spPr>
              <a:xfrm>
                <a:off x="3026511" y="186019"/>
                <a:ext cx="161912" cy="52754"/>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049654" name="墨迹 1049653"/>
              <p14:cNvContentPartPr/>
              <p14:nvPr/>
            </p14:nvContentPartPr>
            <p14:xfrm>
              <a:off x="2959750" y="150157"/>
              <a:ext cx="276647" cy="269986"/>
            </p14:xfrm>
          </p:contentPart>
        </mc:Choice>
        <mc:Fallback xmlns="">
          <p:pic>
            <p:nvPicPr>
              <p:cNvPr id="1049654" name="墨迹 1049653"/>
            </p:nvPicPr>
            <p:blipFill>
              <a:blip r:embed="rId37"/>
            </p:blipFill>
            <p:spPr>
              <a:xfrm>
                <a:off x="2959750" y="150157"/>
                <a:ext cx="276647" cy="26998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1049655" name="墨迹 1049654"/>
              <p14:cNvContentPartPr/>
              <p14:nvPr/>
            </p14:nvContentPartPr>
            <p14:xfrm>
              <a:off x="2907401" y="275698"/>
              <a:ext cx="261846" cy="272147"/>
            </p14:xfrm>
          </p:contentPart>
        </mc:Choice>
        <mc:Fallback xmlns="">
          <p:pic>
            <p:nvPicPr>
              <p:cNvPr id="1049655" name="墨迹 1049654"/>
            </p:nvPicPr>
            <p:blipFill>
              <a:blip r:embed="rId39"/>
            </p:blipFill>
            <p:spPr>
              <a:xfrm>
                <a:off x="2907401" y="275698"/>
                <a:ext cx="261846" cy="27214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1049656" name="墨迹 1049655"/>
              <p14:cNvContentPartPr/>
              <p14:nvPr/>
            </p14:nvContentPartPr>
            <p14:xfrm>
              <a:off x="3027936" y="413547"/>
              <a:ext cx="139100" cy="257065"/>
            </p14:xfrm>
          </p:contentPart>
        </mc:Choice>
        <mc:Fallback xmlns="">
          <p:pic>
            <p:nvPicPr>
              <p:cNvPr id="1049656" name="墨迹 1049655"/>
            </p:nvPicPr>
            <p:blipFill>
              <a:blip r:embed="rId41"/>
            </p:blipFill>
            <p:spPr>
              <a:xfrm>
                <a:off x="3027936" y="413547"/>
                <a:ext cx="139100" cy="25706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1049657" name="墨迹 1049656"/>
              <p14:cNvContentPartPr/>
              <p14:nvPr/>
            </p14:nvContentPartPr>
            <p14:xfrm>
              <a:off x="3026511" y="464464"/>
              <a:ext cx="193768" cy="50008"/>
            </p14:xfrm>
          </p:contentPart>
        </mc:Choice>
        <mc:Fallback xmlns="">
          <p:pic>
            <p:nvPicPr>
              <p:cNvPr id="1049657" name="墨迹 1049656"/>
            </p:nvPicPr>
            <p:blipFill>
              <a:blip r:embed="rId43"/>
            </p:blipFill>
            <p:spPr>
              <a:xfrm>
                <a:off x="3026511" y="464464"/>
                <a:ext cx="193768" cy="50008"/>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1049658" name="墨迹 1049657"/>
              <p14:cNvContentPartPr/>
              <p14:nvPr/>
            </p14:nvContentPartPr>
            <p14:xfrm>
              <a:off x="1279224" y="723708"/>
              <a:ext cx="43406" cy="85062"/>
            </p14:xfrm>
          </p:contentPart>
        </mc:Choice>
        <mc:Fallback xmlns="">
          <p:pic>
            <p:nvPicPr>
              <p:cNvPr id="1049658" name="墨迹 1049657"/>
            </p:nvPicPr>
            <p:blipFill>
              <a:blip r:embed="rId45"/>
            </p:blipFill>
            <p:spPr>
              <a:xfrm>
                <a:off x="1279224" y="723708"/>
                <a:ext cx="43406" cy="85062"/>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1049659" name="墨迹 1049658"/>
              <p14:cNvContentPartPr/>
              <p14:nvPr/>
            </p14:nvContentPartPr>
            <p14:xfrm>
              <a:off x="1197667" y="916053"/>
              <a:ext cx="224345" cy="280087"/>
            </p14:xfrm>
          </p:contentPart>
        </mc:Choice>
        <mc:Fallback xmlns="">
          <p:pic>
            <p:nvPicPr>
              <p:cNvPr id="1049659" name="墨迹 1049658"/>
            </p:nvPicPr>
            <p:blipFill>
              <a:blip r:embed="rId47"/>
            </p:blipFill>
            <p:spPr>
              <a:xfrm>
                <a:off x="1197667" y="916053"/>
                <a:ext cx="224345" cy="28008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1049660" name="墨迹 1049659"/>
              <p14:cNvContentPartPr/>
              <p14:nvPr/>
            </p14:nvContentPartPr>
            <p14:xfrm>
              <a:off x="1449254" y="723502"/>
              <a:ext cx="254183" cy="147511"/>
            </p14:xfrm>
          </p:contentPart>
        </mc:Choice>
        <mc:Fallback xmlns="">
          <p:pic>
            <p:nvPicPr>
              <p:cNvPr id="1049660" name="墨迹 1049659"/>
            </p:nvPicPr>
            <p:blipFill>
              <a:blip r:embed="rId49"/>
            </p:blipFill>
            <p:spPr>
              <a:xfrm>
                <a:off x="1449254" y="723502"/>
                <a:ext cx="254183" cy="14751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1049661" name="墨迹 1049660"/>
              <p14:cNvContentPartPr/>
              <p14:nvPr/>
            </p14:nvContentPartPr>
            <p14:xfrm>
              <a:off x="1540502" y="750786"/>
              <a:ext cx="111785" cy="361275"/>
            </p14:xfrm>
          </p:contentPart>
        </mc:Choice>
        <mc:Fallback xmlns="">
          <p:pic>
            <p:nvPicPr>
              <p:cNvPr id="1049661" name="墨迹 1049660"/>
            </p:nvPicPr>
            <p:blipFill>
              <a:blip r:embed="rId51"/>
            </p:blipFill>
            <p:spPr>
              <a:xfrm>
                <a:off x="1540502" y="750786"/>
                <a:ext cx="111785" cy="3612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1049662" name="墨迹 1049661"/>
              <p14:cNvContentPartPr/>
              <p14:nvPr/>
            </p14:nvContentPartPr>
            <p14:xfrm>
              <a:off x="1388982" y="928226"/>
              <a:ext cx="220642" cy="204842"/>
            </p14:xfrm>
          </p:contentPart>
        </mc:Choice>
        <mc:Fallback xmlns="">
          <p:pic>
            <p:nvPicPr>
              <p:cNvPr id="1049662" name="墨迹 1049661"/>
            </p:nvPicPr>
            <p:blipFill>
              <a:blip r:embed="rId53"/>
            </p:blipFill>
            <p:spPr>
              <a:xfrm>
                <a:off x="1388982" y="928226"/>
                <a:ext cx="220642" cy="20484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1049663" name="墨迹 1049662"/>
              <p14:cNvContentPartPr/>
              <p14:nvPr/>
            </p14:nvContentPartPr>
            <p14:xfrm>
              <a:off x="1720406" y="674476"/>
              <a:ext cx="4252" cy="41316"/>
            </p14:xfrm>
          </p:contentPart>
        </mc:Choice>
        <mc:Fallback xmlns="">
          <p:pic>
            <p:nvPicPr>
              <p:cNvPr id="1049663" name="墨迹 1049662"/>
            </p:nvPicPr>
            <p:blipFill>
              <a:blip r:embed="rId55"/>
            </p:blipFill>
            <p:spPr>
              <a:xfrm>
                <a:off x="1720406" y="674476"/>
                <a:ext cx="4252" cy="41316"/>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1049664" name="墨迹 1049663"/>
              <p14:cNvContentPartPr/>
              <p14:nvPr/>
            </p14:nvContentPartPr>
            <p14:xfrm>
              <a:off x="1796069" y="835688"/>
              <a:ext cx="355455" cy="308849"/>
            </p14:xfrm>
          </p:contentPart>
        </mc:Choice>
        <mc:Fallback xmlns="">
          <p:pic>
            <p:nvPicPr>
              <p:cNvPr id="1049664" name="墨迹 1049663"/>
            </p:nvPicPr>
            <p:blipFill>
              <a:blip r:embed="rId57"/>
            </p:blipFill>
            <p:spPr>
              <a:xfrm>
                <a:off x="1796069" y="835688"/>
                <a:ext cx="355455" cy="30884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1049665" name="墨迹 1049664"/>
              <p14:cNvContentPartPr/>
              <p14:nvPr/>
            </p14:nvContentPartPr>
            <p14:xfrm>
              <a:off x="1888884" y="726170"/>
              <a:ext cx="175299" cy="351342"/>
            </p14:xfrm>
          </p:contentPart>
        </mc:Choice>
        <mc:Fallback xmlns="">
          <p:pic>
            <p:nvPicPr>
              <p:cNvPr id="1049665" name="墨迹 1049664"/>
            </p:nvPicPr>
            <p:blipFill>
              <a:blip r:embed="rId59"/>
            </p:blipFill>
            <p:spPr>
              <a:xfrm>
                <a:off x="1888884" y="726170"/>
                <a:ext cx="175299" cy="351342"/>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1049666" name="墨迹 1049665"/>
              <p14:cNvContentPartPr/>
              <p14:nvPr/>
            </p14:nvContentPartPr>
            <p14:xfrm>
              <a:off x="1997826" y="910789"/>
              <a:ext cx="135902" cy="111309"/>
            </p14:xfrm>
          </p:contentPart>
        </mc:Choice>
        <mc:Fallback xmlns="">
          <p:pic>
            <p:nvPicPr>
              <p:cNvPr id="1049666" name="墨迹 1049665"/>
            </p:nvPicPr>
            <p:blipFill>
              <a:blip r:embed="rId61"/>
            </p:blipFill>
            <p:spPr>
              <a:xfrm>
                <a:off x="1997826" y="910789"/>
                <a:ext cx="135902" cy="111309"/>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1049667" name="墨迹 1049666"/>
              <p14:cNvContentPartPr/>
              <p14:nvPr/>
            </p14:nvContentPartPr>
            <p14:xfrm>
              <a:off x="2474298" y="610475"/>
              <a:ext cx="69610" cy="123534"/>
            </p14:xfrm>
          </p:contentPart>
        </mc:Choice>
        <mc:Fallback xmlns="">
          <p:pic>
            <p:nvPicPr>
              <p:cNvPr id="1049667" name="墨迹 1049666"/>
            </p:nvPicPr>
            <p:blipFill>
              <a:blip r:embed="rId63"/>
            </p:blipFill>
            <p:spPr>
              <a:xfrm>
                <a:off x="2474298" y="610475"/>
                <a:ext cx="69610" cy="12353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1049668" name="墨迹 1049667"/>
              <p14:cNvContentPartPr/>
              <p14:nvPr/>
            </p14:nvContentPartPr>
            <p14:xfrm>
              <a:off x="2321817" y="699872"/>
              <a:ext cx="417277" cy="172504"/>
            </p14:xfrm>
          </p:contentPart>
        </mc:Choice>
        <mc:Fallback xmlns="">
          <p:pic>
            <p:nvPicPr>
              <p:cNvPr id="1049668" name="墨迹 1049667"/>
            </p:nvPicPr>
            <p:blipFill>
              <a:blip r:embed="rId65"/>
            </p:blipFill>
            <p:spPr>
              <a:xfrm>
                <a:off x="2321817" y="699872"/>
                <a:ext cx="417277" cy="172504"/>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049669" name="墨迹 1049668"/>
              <p14:cNvContentPartPr/>
              <p14:nvPr/>
            </p14:nvContentPartPr>
            <p14:xfrm>
              <a:off x="2335466" y="802479"/>
              <a:ext cx="456131" cy="204677"/>
            </p14:xfrm>
          </p:contentPart>
        </mc:Choice>
        <mc:Fallback xmlns="">
          <p:pic>
            <p:nvPicPr>
              <p:cNvPr id="1049669" name="墨迹 1049668"/>
            </p:nvPicPr>
            <p:blipFill>
              <a:blip r:embed="rId67"/>
            </p:blipFill>
            <p:spPr>
              <a:xfrm>
                <a:off x="2335466" y="802479"/>
                <a:ext cx="456131" cy="204677"/>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049670" name="墨迹 1049669"/>
              <p14:cNvContentPartPr/>
              <p14:nvPr/>
            </p14:nvContentPartPr>
            <p14:xfrm>
              <a:off x="2414191" y="908938"/>
              <a:ext cx="341651" cy="166832"/>
            </p14:xfrm>
          </p:contentPart>
        </mc:Choice>
        <mc:Fallback xmlns="">
          <p:pic>
            <p:nvPicPr>
              <p:cNvPr id="1049670" name="墨迹 1049669"/>
            </p:nvPicPr>
            <p:blipFill>
              <a:blip r:embed="rId69"/>
            </p:blipFill>
            <p:spPr>
              <a:xfrm>
                <a:off x="2414191" y="908938"/>
                <a:ext cx="341651" cy="166832"/>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049671" name="墨迹 1049670"/>
              <p14:cNvContentPartPr/>
              <p14:nvPr/>
            </p14:nvContentPartPr>
            <p14:xfrm>
              <a:off x="2503131" y="1095409"/>
              <a:ext cx="172227" cy="142475"/>
            </p14:xfrm>
          </p:contentPart>
        </mc:Choice>
        <mc:Fallback xmlns="">
          <p:pic>
            <p:nvPicPr>
              <p:cNvPr id="1049671" name="墨迹 1049670"/>
            </p:nvPicPr>
            <p:blipFill>
              <a:blip r:embed="rId71"/>
            </p:blipFill>
            <p:spPr>
              <a:xfrm>
                <a:off x="2503131" y="1095409"/>
                <a:ext cx="172227" cy="142475"/>
              </a:xfrm>
              <a:prstGeom prst="rect"/>
            </p:spPr>
          </p:pic>
        </mc:Fallback>
      </mc:AlternateContent>
      <p:sp>
        <p:nvSpPr>
          <p:cNvPr id="1" name="文本框 0"/>
          <p:cNvSpPr txBox="1"/>
          <p:nvPr/>
        </p:nvSpPr>
        <p:spPr>
          <a:xfrm>
            <a:off x="4604385" y="1313815"/>
            <a:ext cx="3048000" cy="645160"/>
          </a:xfrm>
          <a:prstGeom prst="rect">
            <a:avLst/>
          </a:prstGeom>
          <a:noFill/>
        </p:spPr>
        <p:txBody>
          <a:bodyPr wrap="square" rtlCol="0">
            <a:spAutoFit/>
          </a:bodyPr>
          <a:p>
            <a:r>
              <a:rPr lang="zh-CN" altLang="en-US">
                <a:highlight>
                  <a:srgbClr val="FFFF00"/>
                </a:highlight>
              </a:rPr>
              <a:t>呆</a:t>
            </a:r>
            <a:r>
              <a:rPr lang="en-US" altLang="zh-CN">
                <a:highlight>
                  <a:srgbClr val="FFFF00"/>
                </a:highlight>
              </a:rPr>
              <a:t>@</a:t>
            </a:r>
            <a:r>
              <a:rPr lang="zh-CN" altLang="en-US">
                <a:highlight>
                  <a:srgbClr val="FFFF00"/>
                </a:highlight>
              </a:rPr>
              <a:t>西西弗斯</a:t>
            </a:r>
            <a:endParaRPr lang="zh-CN" altLang="en-US">
              <a:highlight>
                <a:srgbClr val="FFFF00"/>
              </a:highlight>
            </a:endParaRPr>
          </a:p>
          <a:p>
            <a:r>
              <a:rPr lang="en-US" altLang="zh-CN">
                <a:highlight>
                  <a:srgbClr val="FFFF00"/>
                </a:highlight>
              </a:rPr>
              <a:t>QQ</a:t>
            </a:r>
            <a:r>
              <a:rPr lang="zh-CN" altLang="en-US">
                <a:highlight>
                  <a:srgbClr val="FFFF00"/>
                </a:highlight>
                <a:ea typeface="宋体" panose="02010600030101010101" pitchFamily="2" charset="-122"/>
              </a:rPr>
              <a:t>：</a:t>
            </a:r>
            <a:r>
              <a:rPr lang="en-US" altLang="zh-CN">
                <a:highlight>
                  <a:srgbClr val="FFFF00"/>
                </a:highlight>
                <a:ea typeface="宋体" panose="02010600030101010101" pitchFamily="2" charset="-122"/>
              </a:rPr>
              <a:t>2305201452</a:t>
            </a:r>
            <a:endParaRPr lang="en-US" altLang="zh-CN">
              <a:highlight>
                <a:srgbClr val="FFFF00"/>
              </a:highlight>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628"/>
                                        </p:tgtEl>
                                        <p:attrNameLst>
                                          <p:attrName>style.visibility</p:attrName>
                                        </p:attrNameLst>
                                      </p:cBhvr>
                                      <p:to>
                                        <p:strVal val="visible"/>
                                      </p:to>
                                    </p:set>
                                    <p:animEffect transition="in" filter="wipe(left)">
                                      <p:cBhvr>
                                        <p:cTn id="7" dur="500"/>
                                        <p:tgtEl>
                                          <p:spTgt spid="10486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8626"/>
                                        </p:tgtEl>
                                        <p:attrNameLst>
                                          <p:attrName>style.visibility</p:attrName>
                                        </p:attrNameLst>
                                      </p:cBhvr>
                                      <p:to>
                                        <p:strVal val="visible"/>
                                      </p:to>
                                    </p:set>
                                    <p:anim calcmode="lin" valueType="num">
                                      <p:cBhvr>
                                        <p:cTn id="12" dur="500" fill="hold"/>
                                        <p:tgtEl>
                                          <p:spTgt spid="1048626"/>
                                        </p:tgtEl>
                                        <p:attrNameLst>
                                          <p:attrName>ppt_x</p:attrName>
                                        </p:attrNameLst>
                                      </p:cBhvr>
                                      <p:tavLst>
                                        <p:tav tm="0">
                                          <p:val>
                                            <p:strVal val="0-ppt_w/2"/>
                                          </p:val>
                                        </p:tav>
                                        <p:tav tm="100000">
                                          <p:val>
                                            <p:strVal val="ppt_x"/>
                                          </p:val>
                                        </p:tav>
                                      </p:tavLst>
                                    </p:anim>
                                    <p:anim calcmode="lin" valueType="num">
                                      <p:cBhvr>
                                        <p:cTn id="13" dur="500" fill="hold"/>
                                        <p:tgtEl>
                                          <p:spTgt spid="104862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48622"/>
                                        </p:tgtEl>
                                        <p:attrNameLst>
                                          <p:attrName>style.visibility</p:attrName>
                                        </p:attrNameLst>
                                      </p:cBhvr>
                                      <p:to>
                                        <p:strVal val="visible"/>
                                      </p:to>
                                    </p:set>
                                    <p:anim calcmode="lin" valueType="num">
                                      <p:cBhvr>
                                        <p:cTn id="16" dur="500" fill="hold"/>
                                        <p:tgtEl>
                                          <p:spTgt spid="1048622"/>
                                        </p:tgtEl>
                                        <p:attrNameLst>
                                          <p:attrName>ppt_x</p:attrName>
                                        </p:attrNameLst>
                                      </p:cBhvr>
                                      <p:tavLst>
                                        <p:tav tm="0">
                                          <p:val>
                                            <p:strVal val="0-ppt_w/2"/>
                                          </p:val>
                                        </p:tav>
                                        <p:tav tm="100000">
                                          <p:val>
                                            <p:strVal val="ppt_x"/>
                                          </p:val>
                                        </p:tav>
                                      </p:tavLst>
                                    </p:anim>
                                    <p:anim calcmode="lin" valueType="num">
                                      <p:cBhvr>
                                        <p:cTn id="17" dur="500" fill="hold"/>
                                        <p:tgtEl>
                                          <p:spTgt spid="104862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1048627"/>
                                        </p:tgtEl>
                                        <p:attrNameLst>
                                          <p:attrName>style.visibility</p:attrName>
                                        </p:attrNameLst>
                                      </p:cBhvr>
                                      <p:to>
                                        <p:strVal val="visible"/>
                                      </p:to>
                                    </p:set>
                                    <p:anim calcmode="lin" valueType="num">
                                      <p:cBhvr>
                                        <p:cTn id="21" dur="500" fill="hold"/>
                                        <p:tgtEl>
                                          <p:spTgt spid="1048627"/>
                                        </p:tgtEl>
                                        <p:attrNameLst>
                                          <p:attrName>ppt_x</p:attrName>
                                        </p:attrNameLst>
                                      </p:cBhvr>
                                      <p:tavLst>
                                        <p:tav tm="0">
                                          <p:val>
                                            <p:strVal val="1+ppt_w/2"/>
                                          </p:val>
                                        </p:tav>
                                        <p:tav tm="100000">
                                          <p:val>
                                            <p:strVal val="ppt_x"/>
                                          </p:val>
                                        </p:tav>
                                      </p:tavLst>
                                    </p:anim>
                                    <p:anim calcmode="lin" valueType="num">
                                      <p:cBhvr>
                                        <p:cTn id="22" dur="500" fill="hold"/>
                                        <p:tgtEl>
                                          <p:spTgt spid="1048627"/>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2" fill="hold" grpId="0" nodeType="afterEffect">
                                  <p:stCondLst>
                                    <p:cond delay="0"/>
                                  </p:stCondLst>
                                  <p:childTnLst>
                                    <p:set>
                                      <p:cBhvr>
                                        <p:cTn id="25" dur="1" fill="hold">
                                          <p:stCondLst>
                                            <p:cond delay="0"/>
                                          </p:stCondLst>
                                        </p:cTn>
                                        <p:tgtEl>
                                          <p:spTgt spid="1048623"/>
                                        </p:tgtEl>
                                        <p:attrNameLst>
                                          <p:attrName>style.visibility</p:attrName>
                                        </p:attrNameLst>
                                      </p:cBhvr>
                                      <p:to>
                                        <p:strVal val="visible"/>
                                      </p:to>
                                    </p:set>
                                    <p:anim calcmode="lin" valueType="num">
                                      <p:cBhvr>
                                        <p:cTn id="26" dur="500" fill="hold"/>
                                        <p:tgtEl>
                                          <p:spTgt spid="1048623"/>
                                        </p:tgtEl>
                                        <p:attrNameLst>
                                          <p:attrName>ppt_x</p:attrName>
                                        </p:attrNameLst>
                                      </p:cBhvr>
                                      <p:tavLst>
                                        <p:tav tm="0">
                                          <p:val>
                                            <p:strVal val="1+ppt_w/2"/>
                                          </p:val>
                                        </p:tav>
                                        <p:tav tm="100000">
                                          <p:val>
                                            <p:strVal val="ppt_x"/>
                                          </p:val>
                                        </p:tav>
                                      </p:tavLst>
                                    </p:anim>
                                    <p:anim calcmode="lin" valueType="num">
                                      <p:cBhvr>
                                        <p:cTn id="27" dur="500" fill="hold"/>
                                        <p:tgtEl>
                                          <p:spTgt spid="104862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cBhvr>
                                        <p:cTn id="32" dur="500" fill="hold"/>
                                        <p:tgtEl>
                                          <p:spTgt spid="88"/>
                                        </p:tgtEl>
                                        <p:attrNameLst>
                                          <p:attrName>ppt_x</p:attrName>
                                        </p:attrNameLst>
                                      </p:cBhvr>
                                      <p:tavLst>
                                        <p:tav tm="0">
                                          <p:val>
                                            <p:strVal val="1+ppt_w/2"/>
                                          </p:val>
                                        </p:tav>
                                        <p:tav tm="100000">
                                          <p:val>
                                            <p:strVal val="ppt_x"/>
                                          </p:val>
                                        </p:tav>
                                      </p:tavLst>
                                    </p:anim>
                                    <p:anim calcmode="lin" valueType="num">
                                      <p:cBhvr>
                                        <p:cTn id="33"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48637"/>
                                        </p:tgtEl>
                                        <p:attrNameLst>
                                          <p:attrName>style.visibility</p:attrName>
                                        </p:attrNameLst>
                                      </p:cBhvr>
                                      <p:to>
                                        <p:strVal val="visible"/>
                                      </p:to>
                                    </p:set>
                                    <p:animEffect transition="in" filter="blinds(horizontal)">
                                      <p:cBhvr>
                                        <p:cTn id="38" dur="500"/>
                                        <p:tgtEl>
                                          <p:spTgt spid="10486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048632"/>
                                        </p:tgtEl>
                                        <p:attrNameLst>
                                          <p:attrName>style.visibility</p:attrName>
                                        </p:attrNameLst>
                                      </p:cBhvr>
                                      <p:to>
                                        <p:strVal val="visible"/>
                                      </p:to>
                                    </p:set>
                                    <p:animEffect transition="in" filter="wipe(right)">
                                      <p:cBhvr>
                                        <p:cTn id="43" dur="500"/>
                                        <p:tgtEl>
                                          <p:spTgt spid="1048632"/>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1048631"/>
                                        </p:tgtEl>
                                        <p:attrNameLst>
                                          <p:attrName>style.visibility</p:attrName>
                                        </p:attrNameLst>
                                      </p:cBhvr>
                                      <p:to>
                                        <p:strVal val="visible"/>
                                      </p:to>
                                    </p:set>
                                    <p:animEffect transition="in" filter="wipe(right)">
                                      <p:cBhvr>
                                        <p:cTn id="47" dur="500"/>
                                        <p:tgtEl>
                                          <p:spTgt spid="1048631"/>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048617"/>
                                        </p:tgtEl>
                                        <p:attrNameLst>
                                          <p:attrName>style.visibility</p:attrName>
                                        </p:attrNameLst>
                                      </p:cBhvr>
                                      <p:to>
                                        <p:strVal val="visible"/>
                                      </p:to>
                                    </p:set>
                                    <p:animEffect transition="in" filter="wipe(left)">
                                      <p:cBhvr>
                                        <p:cTn id="51" dur="500"/>
                                        <p:tgtEl>
                                          <p:spTgt spid="1048617"/>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048620"/>
                                        </p:tgtEl>
                                        <p:attrNameLst>
                                          <p:attrName>style.visibility</p:attrName>
                                        </p:attrNameLst>
                                      </p:cBhvr>
                                      <p:to>
                                        <p:strVal val="visible"/>
                                      </p:to>
                                    </p:set>
                                    <p:animEffect transition="in" filter="wipe(left)">
                                      <p:cBhvr>
                                        <p:cTn id="55" dur="500"/>
                                        <p:tgtEl>
                                          <p:spTgt spid="104862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48629"/>
                                        </p:tgtEl>
                                        <p:attrNameLst>
                                          <p:attrName>style.visibility</p:attrName>
                                        </p:attrNameLst>
                                      </p:cBhvr>
                                      <p:to>
                                        <p:strVal val="visible"/>
                                      </p:to>
                                    </p:set>
                                    <p:animEffect transition="in" filter="blinds(horizontal)">
                                      <p:cBhvr>
                                        <p:cTn id="60" dur="500"/>
                                        <p:tgtEl>
                                          <p:spTgt spid="10486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048636"/>
                                        </p:tgtEl>
                                        <p:attrNameLst>
                                          <p:attrName>style.visibility</p:attrName>
                                        </p:attrNameLst>
                                      </p:cBhvr>
                                      <p:to>
                                        <p:strVal val="visible"/>
                                      </p:to>
                                    </p:set>
                                    <p:animEffect transition="in" filter="wipe(right)">
                                      <p:cBhvr>
                                        <p:cTn id="65" dur="500"/>
                                        <p:tgtEl>
                                          <p:spTgt spid="1048636"/>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048633"/>
                                        </p:tgtEl>
                                        <p:attrNameLst>
                                          <p:attrName>style.visibility</p:attrName>
                                        </p:attrNameLst>
                                      </p:cBhvr>
                                      <p:to>
                                        <p:strVal val="visible"/>
                                      </p:to>
                                    </p:set>
                                    <p:animEffect transition="in" filter="wipe(right)">
                                      <p:cBhvr>
                                        <p:cTn id="69" dur="500"/>
                                        <p:tgtEl>
                                          <p:spTgt spid="1048633"/>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048618"/>
                                        </p:tgtEl>
                                        <p:attrNameLst>
                                          <p:attrName>style.visibility</p:attrName>
                                        </p:attrNameLst>
                                      </p:cBhvr>
                                      <p:to>
                                        <p:strVal val="visible"/>
                                      </p:to>
                                    </p:set>
                                    <p:animEffect transition="in" filter="wipe(left)">
                                      <p:cBhvr>
                                        <p:cTn id="73" dur="500"/>
                                        <p:tgtEl>
                                          <p:spTgt spid="1048618"/>
                                        </p:tgtEl>
                                      </p:cBhvr>
                                    </p:animEffect>
                                  </p:childTnLst>
                                </p:cTn>
                              </p:par>
                            </p:childTnLst>
                          </p:cTn>
                        </p:par>
                        <p:par>
                          <p:cTn id="74" fill="hold">
                            <p:stCondLst>
                              <p:cond delay="1500"/>
                            </p:stCondLst>
                            <p:childTnLst>
                              <p:par>
                                <p:cTn id="75" presetID="22" presetClass="entr" presetSubtype="8" fill="hold" grpId="0" nodeType="afterEffect">
                                  <p:stCondLst>
                                    <p:cond delay="0"/>
                                  </p:stCondLst>
                                  <p:childTnLst>
                                    <p:set>
                                      <p:cBhvr>
                                        <p:cTn id="76" dur="1" fill="hold">
                                          <p:stCondLst>
                                            <p:cond delay="0"/>
                                          </p:stCondLst>
                                        </p:cTn>
                                        <p:tgtEl>
                                          <p:spTgt spid="1048621"/>
                                        </p:tgtEl>
                                        <p:attrNameLst>
                                          <p:attrName>style.visibility</p:attrName>
                                        </p:attrNameLst>
                                      </p:cBhvr>
                                      <p:to>
                                        <p:strVal val="visible"/>
                                      </p:to>
                                    </p:set>
                                    <p:animEffect transition="in" filter="wipe(left)">
                                      <p:cBhvr>
                                        <p:cTn id="77" dur="500"/>
                                        <p:tgtEl>
                                          <p:spTgt spid="104862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048630"/>
                                        </p:tgtEl>
                                        <p:attrNameLst>
                                          <p:attrName>style.visibility</p:attrName>
                                        </p:attrNameLst>
                                      </p:cBhvr>
                                      <p:to>
                                        <p:strVal val="visible"/>
                                      </p:to>
                                    </p:set>
                                    <p:animEffect transition="in" filter="blinds(horizontal)">
                                      <p:cBhvr>
                                        <p:cTn id="82" dur="500"/>
                                        <p:tgtEl>
                                          <p:spTgt spid="10486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048635"/>
                                        </p:tgtEl>
                                        <p:attrNameLst>
                                          <p:attrName>style.visibility</p:attrName>
                                        </p:attrNameLst>
                                      </p:cBhvr>
                                      <p:to>
                                        <p:strVal val="visible"/>
                                      </p:to>
                                    </p:set>
                                    <p:animEffect transition="in" filter="wipe(right)">
                                      <p:cBhvr>
                                        <p:cTn id="87" dur="500"/>
                                        <p:tgtEl>
                                          <p:spTgt spid="104863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1048634"/>
                                        </p:tgtEl>
                                        <p:attrNameLst>
                                          <p:attrName>style.visibility</p:attrName>
                                        </p:attrNameLst>
                                      </p:cBhvr>
                                      <p:to>
                                        <p:strVal val="visible"/>
                                      </p:to>
                                    </p:set>
                                    <p:animEffect transition="in" filter="wipe(right)">
                                      <p:cBhvr>
                                        <p:cTn id="91" dur="500"/>
                                        <p:tgtEl>
                                          <p:spTgt spid="1048634"/>
                                        </p:tgtEl>
                                      </p:cBhvr>
                                    </p:animEffect>
                                  </p:childTnLst>
                                </p:cTn>
                              </p:par>
                            </p:childTnLst>
                          </p:cTn>
                        </p:par>
                        <p:par>
                          <p:cTn id="92" fill="hold">
                            <p:stCondLst>
                              <p:cond delay="1000"/>
                            </p:stCondLst>
                            <p:childTnLst>
                              <p:par>
                                <p:cTn id="93" presetID="22" presetClass="entr" presetSubtype="8" fill="hold" grpId="0" nodeType="afterEffect">
                                  <p:stCondLst>
                                    <p:cond delay="0"/>
                                  </p:stCondLst>
                                  <p:childTnLst>
                                    <p:set>
                                      <p:cBhvr>
                                        <p:cTn id="94" dur="1" fill="hold">
                                          <p:stCondLst>
                                            <p:cond delay="0"/>
                                          </p:stCondLst>
                                        </p:cTn>
                                        <p:tgtEl>
                                          <p:spTgt spid="1048619"/>
                                        </p:tgtEl>
                                        <p:attrNameLst>
                                          <p:attrName>style.visibility</p:attrName>
                                        </p:attrNameLst>
                                      </p:cBhvr>
                                      <p:to>
                                        <p:strVal val="visible"/>
                                      </p:to>
                                    </p:set>
                                    <p:animEffect transition="in" filter="wipe(left)">
                                      <p:cBhvr>
                                        <p:cTn id="95" dur="500"/>
                                        <p:tgtEl>
                                          <p:spTgt spid="104861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048616"/>
                                        </p:tgtEl>
                                        <p:attrNameLst>
                                          <p:attrName>style.visibility</p:attrName>
                                        </p:attrNameLst>
                                      </p:cBhvr>
                                      <p:to>
                                        <p:strVal val="visible"/>
                                      </p:to>
                                    </p:set>
                                    <p:animEffect transition="in" filter="wipe(down)">
                                      <p:cBhvr>
                                        <p:cTn id="100" dur="500"/>
                                        <p:tgtEl>
                                          <p:spTgt spid="1048616"/>
                                        </p:tgtEl>
                                      </p:cBhvr>
                                    </p:animEffect>
                                  </p:childTnLst>
                                </p:cTn>
                              </p:par>
                            </p:childTnLst>
                          </p:cTn>
                        </p:par>
                        <p:par>
                          <p:cTn id="101" fill="hold">
                            <p:stCondLst>
                              <p:cond delay="500"/>
                            </p:stCondLst>
                            <p:childTnLst>
                              <p:par>
                                <p:cTn id="102" presetID="22" presetClass="entr" presetSubtype="4" fill="hold" nodeType="afterEffect">
                                  <p:stCondLst>
                                    <p:cond delay="0"/>
                                  </p:stCondLst>
                                  <p:childTnLst>
                                    <p:set>
                                      <p:cBhvr>
                                        <p:cTn id="103" dur="1" fill="hold">
                                          <p:stCondLst>
                                            <p:cond delay="0"/>
                                          </p:stCondLst>
                                        </p:cTn>
                                        <p:tgtEl>
                                          <p:spTgt spid="1048624"/>
                                        </p:tgtEl>
                                        <p:attrNameLst>
                                          <p:attrName>style.visibility</p:attrName>
                                        </p:attrNameLst>
                                      </p:cBhvr>
                                      <p:to>
                                        <p:strVal val="visible"/>
                                      </p:to>
                                    </p:set>
                                    <p:animEffect transition="in" filter="wipe(down)">
                                      <p:cBhvr>
                                        <p:cTn id="104" dur="500"/>
                                        <p:tgtEl>
                                          <p:spTgt spid="1048624"/>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048625"/>
                                        </p:tgtEl>
                                        <p:attrNameLst>
                                          <p:attrName>style.visibility</p:attrName>
                                        </p:attrNameLst>
                                      </p:cBhvr>
                                      <p:to>
                                        <p:strVal val="visible"/>
                                      </p:to>
                                    </p:set>
                                    <p:animEffect transition="in" filter="wipe(down)">
                                      <p:cBhvr>
                                        <p:cTn id="107" dur="500"/>
                                        <p:tgtEl>
                                          <p:spTgt spid="1048625"/>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nodeType="clickEffect">
                                  <p:stCondLst>
                                    <p:cond delay="0"/>
                                  </p:stCondLst>
                                  <p:childTnLst>
                                    <p:set>
                                      <p:cBhvr>
                                        <p:cTn id="111" dur="1" fill="hold">
                                          <p:stCondLst>
                                            <p:cond delay="0"/>
                                          </p:stCondLst>
                                        </p:cTn>
                                        <p:tgtEl>
                                          <p:spTgt spid="2097179"/>
                                        </p:tgtEl>
                                        <p:attrNameLst>
                                          <p:attrName>style.visibility</p:attrName>
                                        </p:attrNameLst>
                                      </p:cBhvr>
                                      <p:to>
                                        <p:strVal val="visible"/>
                                      </p:to>
                                    </p:set>
                                    <p:anim calcmode="lin" valueType="num">
                                      <p:cBhvr>
                                        <p:cTn id="112" dur="500" fill="hold"/>
                                        <p:tgtEl>
                                          <p:spTgt spid="2097179"/>
                                        </p:tgtEl>
                                        <p:attrNameLst>
                                          <p:attrName>ppt_x</p:attrName>
                                        </p:attrNameLst>
                                      </p:cBhvr>
                                      <p:tavLst>
                                        <p:tav tm="0">
                                          <p:val>
                                            <p:strVal val="0-ppt_w/2"/>
                                          </p:val>
                                        </p:tav>
                                        <p:tav tm="100000">
                                          <p:val>
                                            <p:strVal val="ppt_x"/>
                                          </p:val>
                                        </p:tav>
                                      </p:tavLst>
                                    </p:anim>
                                    <p:anim calcmode="lin" valueType="num">
                                      <p:cBhvr>
                                        <p:cTn id="113" dur="500" fill="hold"/>
                                        <p:tgtEl>
                                          <p:spTgt spid="2097179"/>
                                        </p:tgtEl>
                                        <p:attrNameLst>
                                          <p:attrName>ppt_y</p:attrName>
                                        </p:attrNameLst>
                                      </p:cBhvr>
                                      <p:tavLst>
                                        <p:tav tm="0">
                                          <p:val>
                                            <p:strVal val="ppt_y"/>
                                          </p:val>
                                        </p:tav>
                                        <p:tav tm="100000">
                                          <p:val>
                                            <p:strVal val="ppt_y"/>
                                          </p:val>
                                        </p:tav>
                                      </p:tavLst>
                                    </p:anim>
                                  </p:childTnLst>
                                </p:cTn>
                              </p:par>
                            </p:childTnLst>
                          </p:cTn>
                        </p:par>
                        <p:par>
                          <p:cTn id="114" fill="hold">
                            <p:stCondLst>
                              <p:cond delay="500"/>
                            </p:stCondLst>
                            <p:childTnLst>
                              <p:par>
                                <p:cTn id="115" presetID="2" presetClass="entr" presetSubtype="8" fill="hold" grpId="0" nodeType="afterEffect">
                                  <p:stCondLst>
                                    <p:cond delay="0"/>
                                  </p:stCondLst>
                                  <p:childTnLst>
                                    <p:set>
                                      <p:cBhvr>
                                        <p:cTn id="116" dur="1" fill="hold">
                                          <p:stCondLst>
                                            <p:cond delay="0"/>
                                          </p:stCondLst>
                                        </p:cTn>
                                        <p:tgtEl>
                                          <p:spTgt spid="1048638"/>
                                        </p:tgtEl>
                                        <p:attrNameLst>
                                          <p:attrName>style.visibility</p:attrName>
                                        </p:attrNameLst>
                                      </p:cBhvr>
                                      <p:to>
                                        <p:strVal val="visible"/>
                                      </p:to>
                                    </p:set>
                                    <p:anim calcmode="lin" valueType="num">
                                      <p:cBhvr>
                                        <p:cTn id="117" dur="500" fill="hold"/>
                                        <p:tgtEl>
                                          <p:spTgt spid="1048638"/>
                                        </p:tgtEl>
                                        <p:attrNameLst>
                                          <p:attrName>ppt_x</p:attrName>
                                        </p:attrNameLst>
                                      </p:cBhvr>
                                      <p:tavLst>
                                        <p:tav tm="0">
                                          <p:val>
                                            <p:strVal val="0-ppt_w/2"/>
                                          </p:val>
                                        </p:tav>
                                        <p:tav tm="100000">
                                          <p:val>
                                            <p:strVal val="ppt_x"/>
                                          </p:val>
                                        </p:tav>
                                      </p:tavLst>
                                    </p:anim>
                                    <p:anim calcmode="lin" valueType="num">
                                      <p:cBhvr>
                                        <p:cTn id="118" dur="500" fill="hold"/>
                                        <p:tgtEl>
                                          <p:spTgt spid="1048638"/>
                                        </p:tgtEl>
                                        <p:attrNameLst>
                                          <p:attrName>ppt_y</p:attrName>
                                        </p:attrNameLst>
                                      </p:cBhvr>
                                      <p:tavLst>
                                        <p:tav tm="0">
                                          <p:val>
                                            <p:strVal val="ppt_y"/>
                                          </p:val>
                                        </p:tav>
                                        <p:tav tm="100000">
                                          <p:val>
                                            <p:strVal val="ppt_y"/>
                                          </p:val>
                                        </p:tav>
                                      </p:tavLst>
                                    </p:anim>
                                  </p:childTnLst>
                                </p:cTn>
                              </p:par>
                            </p:childTnLst>
                          </p:cTn>
                        </p:par>
                        <p:par>
                          <p:cTn id="119" fill="hold">
                            <p:stCondLst>
                              <p:cond delay="1000"/>
                            </p:stCondLst>
                            <p:childTnLst>
                              <p:par>
                                <p:cTn id="120" presetID="2" presetClass="entr" presetSubtype="8" fill="hold" grpId="0" nodeType="afterEffect">
                                  <p:stCondLst>
                                    <p:cond delay="0"/>
                                  </p:stCondLst>
                                  <p:childTnLst>
                                    <p:set>
                                      <p:cBhvr>
                                        <p:cTn id="121" dur="1" fill="hold">
                                          <p:stCondLst>
                                            <p:cond delay="0"/>
                                          </p:stCondLst>
                                        </p:cTn>
                                        <p:tgtEl>
                                          <p:spTgt spid="1048639"/>
                                        </p:tgtEl>
                                        <p:attrNameLst>
                                          <p:attrName>style.visibility</p:attrName>
                                        </p:attrNameLst>
                                      </p:cBhvr>
                                      <p:to>
                                        <p:strVal val="visible"/>
                                      </p:to>
                                    </p:set>
                                    <p:anim calcmode="lin" valueType="num">
                                      <p:cBhvr>
                                        <p:cTn id="122" dur="500" fill="hold"/>
                                        <p:tgtEl>
                                          <p:spTgt spid="1048639"/>
                                        </p:tgtEl>
                                        <p:attrNameLst>
                                          <p:attrName>ppt_x</p:attrName>
                                        </p:attrNameLst>
                                      </p:cBhvr>
                                      <p:tavLst>
                                        <p:tav tm="0">
                                          <p:val>
                                            <p:strVal val="0-ppt_w/2"/>
                                          </p:val>
                                        </p:tav>
                                        <p:tav tm="100000">
                                          <p:val>
                                            <p:strVal val="ppt_x"/>
                                          </p:val>
                                        </p:tav>
                                      </p:tavLst>
                                    </p:anim>
                                    <p:anim calcmode="lin" valueType="num">
                                      <p:cBhvr>
                                        <p:cTn id="123" dur="500" fill="hold"/>
                                        <p:tgtEl>
                                          <p:spTgt spid="10486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6" grpId="0" bldLvl="0" animBg="1" advAuto="1000"/>
      <p:bldP spid="1048617" grpId="0" bldLvl="0" animBg="1" advAuto="1000"/>
      <p:bldP spid="1048618" grpId="0" bldLvl="0" animBg="1" advAuto="1000"/>
      <p:bldP spid="1048619" grpId="0" bldLvl="0" animBg="1" advAuto="1000"/>
      <p:bldP spid="1048620" grpId="0" bldLvl="0" animBg="1" advAuto="1000"/>
      <p:bldP spid="1048621" grpId="0" bldLvl="0" animBg="1" advAuto="1000"/>
      <p:bldP spid="1048622" grpId="0" bldLvl="0" animBg="1" advAuto="1000"/>
      <p:bldP spid="1048623" grpId="0" bldLvl="0" animBg="1" advAuto="1000"/>
      <p:bldP spid="1048625" grpId="0" bldLvl="0" animBg="1" advAuto="1000"/>
      <p:bldP spid="1048626" grpId="0" animBg="1" advAuto="1000"/>
      <p:bldP spid="1048627" grpId="0" animBg="1" advAuto="1000"/>
      <p:bldP spid="1048628" grpId="0" bldLvl="0" animBg="1" advAuto="1000"/>
      <p:bldP spid="1048629" grpId="0" bldLvl="0" animBg="1" advAuto="1000"/>
      <p:bldP spid="1048630" grpId="0" bldLvl="0" animBg="1" advAuto="1000"/>
      <p:bldP spid="1048631" grpId="0" bldLvl="0" animBg="1" advAuto="1000"/>
      <p:bldP spid="1048633" grpId="0" bldLvl="0" animBg="1" advAuto="1000"/>
      <p:bldP spid="1048634" grpId="0" bldLvl="0" animBg="1" advAuto="1000"/>
      <p:bldP spid="1048637" grpId="0" bldLvl="0" animBg="1" advAuto="1000"/>
      <p:bldP spid="1048638" grpId="0" bldLvl="0" animBg="1" advAuto="1000"/>
      <p:bldP spid="1048639" grpId="0" bldLvl="0" animBg="1" advAuto="100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296863" y="1203325"/>
            <a:ext cx="8505825" cy="2066925"/>
            <a:chOff x="0" y="0"/>
            <a:chExt cx="10000" cy="10000"/>
          </a:xfrm>
        </p:grpSpPr>
        <p:sp>
          <p:nvSpPr>
            <p:cNvPr id="1048594" name="Text Box 3"/>
            <p:cNvSpPr txBox="1"/>
            <p:nvPr/>
          </p:nvSpPr>
          <p:spPr>
            <a:xfrm>
              <a:off x="0" y="783"/>
              <a:ext cx="10001" cy="9217"/>
            </a:xfrm>
            <a:prstGeom prst="rect">
              <a:avLst/>
            </a:prstGeom>
            <a:noFill/>
            <a:ln w="9525">
              <a:noFill/>
            </a:ln>
          </p:spPr>
          <p:txBody>
            <a:bodyPr wrap="square" lIns="91440" tIns="45720" rIns="91440" bIns="45720" anchor="t" anchorCtr="0"/>
            <a:p>
              <a:pPr>
                <a:buSzTx/>
              </a:pPr>
              <a:r>
                <a:rPr lang="zh-CN" altLang="en-US" sz="2600">
                  <a:solidFill>
                    <a:srgbClr val="0000FF"/>
                  </a:solidFill>
                  <a:latin typeface="宋体" panose="02010600030101010101" pitchFamily="2" charset="-122"/>
                </a:rPr>
                <a:t>【练习】</a:t>
              </a:r>
              <a:r>
                <a:rPr lang="zh-CN" altLang="en-US" sz="2600">
                  <a:solidFill>
                    <a:srgbClr val="000000"/>
                  </a:solidFill>
                  <a:latin typeface="宋体" panose="02010600030101010101" pitchFamily="2" charset="-122"/>
                </a:rPr>
                <a:t>已知角速度与作用力的关系式        ，如果 </a:t>
              </a:r>
              <a:endParaRPr lang="zh-CN" altLang="en-US" sz="2600">
                <a:solidFill>
                  <a:srgbClr val="000000"/>
                </a:solidFill>
                <a:latin typeface="宋体" panose="02010600030101010101" pitchFamily="2" charset="-122"/>
              </a:endParaRPr>
            </a:p>
            <a:p>
              <a:pPr>
                <a:spcBef>
                  <a:spcPts val="1565"/>
                </a:spcBef>
                <a:buSzTx/>
              </a:pPr>
              <a:r>
                <a:rPr lang="zh-CN" altLang="en-US" sz="2600">
                  <a:solidFill>
                    <a:srgbClr val="000000"/>
                  </a:solidFill>
                  <a:latin typeface="宋体" panose="02010600030101010101" pitchFamily="2" charset="-122"/>
                </a:rPr>
                <a:t>                                                      </a:t>
              </a:r>
              <a:endParaRPr lang="zh-CN" altLang="en-US" sz="2600">
                <a:solidFill>
                  <a:srgbClr val="000000"/>
                </a:solidFill>
                <a:latin typeface="宋体" panose="02010600030101010101" pitchFamily="2" charset="-122"/>
              </a:endParaRPr>
            </a:p>
            <a:p>
              <a:pPr>
                <a:spcBef>
                  <a:spcPts val="2165"/>
                </a:spcBef>
                <a:buSzTx/>
              </a:pPr>
              <a:r>
                <a:rPr lang="zh-CN" altLang="en-US" sz="2600">
                  <a:solidFill>
                    <a:srgbClr val="000000"/>
                  </a:solidFill>
                  <a:latin typeface="宋体" panose="02010600030101010101" pitchFamily="2" charset="-122"/>
                </a:rPr>
                <a:t> 试求转速的不确定性。</a:t>
              </a:r>
              <a:r>
                <a:rPr lang="zh-CN" altLang="en-US" sz="3600">
                  <a:solidFill>
                    <a:srgbClr val="000066"/>
                  </a:solidFill>
                  <a:latin typeface="楷体_GB2312" charset="0"/>
                </a:rPr>
                <a:t>   </a:t>
              </a:r>
              <a:endParaRPr lang="zh-CN" altLang="en-US" sz="3600">
                <a:solidFill>
                  <a:srgbClr val="000066"/>
                </a:solidFill>
                <a:latin typeface="楷体_GB2312" charset="0"/>
              </a:endParaRPr>
            </a:p>
          </p:txBody>
        </p:sp>
        <p:graphicFrame>
          <p:nvGraphicFramePr>
            <p:cNvPr id="4194304" name="对象 47107"/>
            <p:cNvGraphicFramePr>
              <a:graphicFrameLocks noChangeAspect="1"/>
            </p:cNvGraphicFramePr>
            <p:nvPr/>
          </p:nvGraphicFramePr>
          <p:xfrm>
            <a:off x="6789" y="0"/>
            <a:ext cx="1413" cy="4154"/>
          </p:xfrm>
          <a:graphic>
            <a:graphicData uri="http://schemas.openxmlformats.org/presentationml/2006/ole">
              <mc:AlternateContent xmlns:mc="http://schemas.openxmlformats.org/markup-compatibility/2006">
                <mc:Choice xmlns:v="urn:schemas-microsoft-com:vml" Requires="v">
                  <p:oleObj spid="_x0000_s0" name="" showAsIcon="1" r:id="rId1" imgW="628015" imgH="447675" progId="unknown">
                    <p:embed/>
                  </p:oleObj>
                </mc:Choice>
                <mc:Fallback>
                  <p:oleObj name="" showAsIcon="1" r:id="rId1" imgW="628015" imgH="447675" progId="unknown">
                    <p:embed/>
                    <p:pic>
                      <p:nvPicPr>
                        <p:cNvPr id="0" name="图片 3080"/>
                        <p:cNvPicPr/>
                        <p:nvPr/>
                      </p:nvPicPr>
                      <p:blipFill>
                        <a:blip r:embed="rId2"/>
                        <a:stretch>
                          <a:fillRect/>
                        </a:stretch>
                      </p:blipFill>
                      <p:spPr>
                        <a:xfrm>
                          <a:off x="6789" y="0"/>
                          <a:ext cx="1413" cy="4154"/>
                        </a:xfrm>
                        <a:prstGeom prst="rect">
                          <a:avLst/>
                        </a:prstGeom>
                        <a:noFill/>
                        <a:ln w="38100">
                          <a:noFill/>
                          <a:miter/>
                        </a:ln>
                      </p:spPr>
                    </p:pic>
                  </p:oleObj>
                </mc:Fallback>
              </mc:AlternateContent>
            </a:graphicData>
          </a:graphic>
        </p:graphicFrame>
        <p:graphicFrame>
          <p:nvGraphicFramePr>
            <p:cNvPr id="4194305" name="对象 47108"/>
            <p:cNvGraphicFramePr>
              <a:graphicFrameLocks noChangeAspect="1"/>
            </p:cNvGraphicFramePr>
            <p:nvPr/>
          </p:nvGraphicFramePr>
          <p:xfrm>
            <a:off x="372" y="4498"/>
            <a:ext cx="9058" cy="2387"/>
          </p:xfrm>
          <a:graphic>
            <a:graphicData uri="http://schemas.openxmlformats.org/presentationml/2006/ole">
              <mc:AlternateContent xmlns:mc="http://schemas.openxmlformats.org/markup-compatibility/2006">
                <mc:Choice xmlns:v="urn:schemas-microsoft-com:vml" Requires="v">
                  <p:oleObj spid="_x0000_s1" name="" showAsIcon="1" r:id="rId3" imgW="3178810" imgH="200025" progId="unknown">
                    <p:embed/>
                  </p:oleObj>
                </mc:Choice>
                <mc:Fallback>
                  <p:oleObj name="" showAsIcon="1" r:id="rId3" imgW="3178810" imgH="200025" progId="unknown">
                    <p:embed/>
                    <p:pic>
                      <p:nvPicPr>
                        <p:cNvPr id="0" name="图片 3081"/>
                        <p:cNvPicPr/>
                        <p:nvPr/>
                      </p:nvPicPr>
                      <p:blipFill>
                        <a:blip r:embed="rId4"/>
                        <a:stretch>
                          <a:fillRect/>
                        </a:stretch>
                      </p:blipFill>
                      <p:spPr>
                        <a:xfrm>
                          <a:off x="372" y="4498"/>
                          <a:ext cx="9058" cy="2387"/>
                        </a:xfrm>
                        <a:prstGeom prst="rect">
                          <a:avLst/>
                        </a:prstGeom>
                        <a:noFill/>
                        <a:ln w="38100">
                          <a:noFill/>
                          <a:miter/>
                        </a:ln>
                      </p:spPr>
                    </p:pic>
                  </p:oleObj>
                </mc:Fallback>
              </mc:AlternateContent>
            </a:graphicData>
          </a:graphic>
        </p:graphicFrame>
      </p:grpSp>
      <p:sp>
        <p:nvSpPr>
          <p:cNvPr id="1048595" name="Text Box 6"/>
          <p:cNvSpPr txBox="1"/>
          <p:nvPr/>
        </p:nvSpPr>
        <p:spPr>
          <a:xfrm>
            <a:off x="889000" y="3465513"/>
            <a:ext cx="1449388" cy="548639"/>
          </a:xfrm>
          <a:prstGeom prst="rect">
            <a:avLst/>
          </a:prstGeom>
          <a:noFill/>
          <a:ln w="9525">
            <a:noFill/>
          </a:ln>
        </p:spPr>
        <p:txBody>
          <a:bodyPr wrap="square" lIns="91440" tIns="45720" rIns="91440" bIns="45720" anchor="t" anchorCtr="0">
            <a:spAutoFit/>
          </a:bodyPr>
          <a:p>
            <a:pPr>
              <a:buSzTx/>
            </a:pPr>
            <a:r>
              <a:rPr lang="en-US" altLang="zh-CN" sz="2800">
                <a:solidFill>
                  <a:srgbClr val="000000"/>
                </a:solidFill>
                <a:latin typeface="楷体_GB2312" charset="0"/>
              </a:rPr>
              <a:t>[</a:t>
            </a:r>
            <a:r>
              <a:rPr lang="zh-CN" altLang="en-US" sz="2800">
                <a:solidFill>
                  <a:srgbClr val="000000"/>
                </a:solidFill>
                <a:latin typeface="楷体_GB2312" charset="0"/>
              </a:rPr>
              <a:t>解</a:t>
            </a:r>
            <a:r>
              <a:rPr lang="en-US" altLang="zh-CN" sz="2800">
                <a:solidFill>
                  <a:srgbClr val="000000"/>
                </a:solidFill>
                <a:latin typeface="楷体_GB2312" charset="0"/>
              </a:rPr>
              <a:t>]</a:t>
            </a:r>
            <a:endParaRPr lang="en-US" altLang="zh-CN" sz="2800">
              <a:solidFill>
                <a:srgbClr val="000000"/>
              </a:solidFill>
              <a:latin typeface="楷体_GB2312" charset="0"/>
            </a:endParaRPr>
          </a:p>
        </p:txBody>
      </p:sp>
      <p:graphicFrame>
        <p:nvGraphicFramePr>
          <p:cNvPr id="4194306" name="对象 47110"/>
          <p:cNvGraphicFramePr>
            <a:graphicFrameLocks noChangeAspect="1"/>
          </p:cNvGraphicFramePr>
          <p:nvPr/>
        </p:nvGraphicFramePr>
        <p:xfrm>
          <a:off x="2195513" y="3284538"/>
          <a:ext cx="3887787" cy="815975"/>
        </p:xfrm>
        <a:graphic>
          <a:graphicData uri="http://schemas.openxmlformats.org/presentationml/2006/ole">
            <mc:AlternateContent xmlns:mc="http://schemas.openxmlformats.org/markup-compatibility/2006">
              <mc:Choice xmlns:v="urn:schemas-microsoft-com:vml" Requires="v">
                <p:oleObj spid="_x0000_s2" name="" showAsIcon="1" r:id="rId5" imgW="2123440" imgH="447675" progId="unknown">
                  <p:embed/>
                </p:oleObj>
              </mc:Choice>
              <mc:Fallback>
                <p:oleObj name="" showAsIcon="1" r:id="rId5" imgW="2123440" imgH="447675" progId="unknown">
                  <p:embed/>
                  <p:pic>
                    <p:nvPicPr>
                      <p:cNvPr id="0" name="图片 3083"/>
                      <p:cNvPicPr/>
                      <p:nvPr/>
                    </p:nvPicPr>
                    <p:blipFill>
                      <a:blip r:embed="rId6"/>
                      <a:stretch>
                        <a:fillRect/>
                      </a:stretch>
                    </p:blipFill>
                    <p:spPr>
                      <a:xfrm>
                        <a:off x="2195513" y="3284538"/>
                        <a:ext cx="3887787" cy="815975"/>
                      </a:xfrm>
                      <a:prstGeom prst="rect">
                        <a:avLst/>
                      </a:prstGeom>
                      <a:noFill/>
                      <a:ln w="38100">
                        <a:noFill/>
                        <a:miter/>
                      </a:ln>
                    </p:spPr>
                  </p:pic>
                </p:oleObj>
              </mc:Fallback>
            </mc:AlternateContent>
          </a:graphicData>
        </a:graphic>
      </p:graphicFrame>
      <p:graphicFrame>
        <p:nvGraphicFramePr>
          <p:cNvPr id="4194307" name="对象 47111"/>
          <p:cNvGraphicFramePr>
            <a:graphicFrameLocks noChangeAspect="1"/>
          </p:cNvGraphicFramePr>
          <p:nvPr/>
        </p:nvGraphicFramePr>
        <p:xfrm>
          <a:off x="2076450" y="4159250"/>
          <a:ext cx="5884863" cy="809625"/>
        </p:xfrm>
        <a:graphic>
          <a:graphicData uri="http://schemas.openxmlformats.org/presentationml/2006/ole">
            <mc:AlternateContent xmlns:mc="http://schemas.openxmlformats.org/markup-compatibility/2006">
              <mc:Choice xmlns:v="urn:schemas-microsoft-com:vml" Requires="v">
                <p:oleObj spid="_x0000_s3" name="" showAsIcon="1" r:id="rId7" imgW="3048000" imgH="419100" progId="unknown">
                  <p:embed/>
                </p:oleObj>
              </mc:Choice>
              <mc:Fallback>
                <p:oleObj name="" showAsIcon="1" r:id="rId7" imgW="3048000" imgH="419100" progId="unknown">
                  <p:embed/>
                  <p:pic>
                    <p:nvPicPr>
                      <p:cNvPr id="0" name="图片 3084"/>
                      <p:cNvPicPr/>
                      <p:nvPr/>
                    </p:nvPicPr>
                    <p:blipFill>
                      <a:blip r:embed="rId8"/>
                      <a:stretch>
                        <a:fillRect/>
                      </a:stretch>
                    </p:blipFill>
                    <p:spPr>
                      <a:xfrm>
                        <a:off x="2076450" y="4159250"/>
                        <a:ext cx="5884863" cy="809625"/>
                      </a:xfrm>
                      <a:prstGeom prst="rect">
                        <a:avLst/>
                      </a:prstGeom>
                      <a:noFill/>
                      <a:ln w="38100">
                        <a:noFill/>
                        <a:miter/>
                      </a:ln>
                    </p:spPr>
                  </p:pic>
                </p:oleObj>
              </mc:Fallback>
            </mc:AlternateContent>
          </a:graphicData>
        </a:graphic>
      </p:graphicFrame>
      <p:graphicFrame>
        <p:nvGraphicFramePr>
          <p:cNvPr id="4194308" name="对象 47112"/>
          <p:cNvGraphicFramePr>
            <a:graphicFrameLocks noChangeAspect="1"/>
          </p:cNvGraphicFramePr>
          <p:nvPr/>
        </p:nvGraphicFramePr>
        <p:xfrm>
          <a:off x="2105025" y="5176838"/>
          <a:ext cx="4803775" cy="1055687"/>
        </p:xfrm>
        <a:graphic>
          <a:graphicData uri="http://schemas.openxmlformats.org/presentationml/2006/ole">
            <mc:AlternateContent xmlns:mc="http://schemas.openxmlformats.org/markup-compatibility/2006">
              <mc:Choice xmlns:v="urn:schemas-microsoft-com:vml" Requires="v">
                <p:oleObj spid="_x0000_s4" name="" showAsIcon="1" r:id="rId9" imgW="2486025" imgH="542925" progId="unknown">
                  <p:embed/>
                </p:oleObj>
              </mc:Choice>
              <mc:Fallback>
                <p:oleObj name="" showAsIcon="1" r:id="rId9" imgW="2486025" imgH="542925" progId="unknown">
                  <p:embed/>
                  <p:pic>
                    <p:nvPicPr>
                      <p:cNvPr id="0" name="图片 3076"/>
                      <p:cNvPicPr/>
                      <p:nvPr/>
                    </p:nvPicPr>
                    <p:blipFill>
                      <a:blip r:embed="rId10"/>
                      <a:stretch>
                        <a:fillRect/>
                      </a:stretch>
                    </p:blipFill>
                    <p:spPr>
                      <a:xfrm>
                        <a:off x="2105025" y="5176838"/>
                        <a:ext cx="4803775" cy="1055687"/>
                      </a:xfrm>
                      <a:prstGeom prst="rect">
                        <a:avLst/>
                      </a:prstGeom>
                      <a:noFill/>
                      <a:ln w="38100">
                        <a:noFill/>
                        <a:miter/>
                      </a:ln>
                    </p:spPr>
                  </p:pic>
                </p:oleObj>
              </mc:Fallback>
            </mc:AlternateContent>
          </a:graphicData>
        </a:graphic>
      </p:graphicFrame>
      <mc:AlternateContent xmlns:mc="http://schemas.openxmlformats.org/markup-compatibility/2006" xmlns:p14="http://schemas.microsoft.com/office/powerpoint/2010/main">
        <mc:Choice Requires="p14">
          <p:contentPart r:id="rId11" p14:bwMode="auto">
            <p14:nvContentPartPr>
              <p14:cNvPr id="1049560" name="墨迹 1049559"/>
              <p14:cNvContentPartPr/>
              <p14:nvPr/>
            </p14:nvContentPartPr>
            <p14:xfrm>
              <a:off x="147178" y="866480"/>
              <a:ext cx="3541333" cy="1713269"/>
            </p14:xfrm>
          </p:contentPart>
        </mc:Choice>
        <mc:Fallback xmlns="">
          <p:pic>
            <p:nvPicPr>
              <p:cNvPr id="1049560" name="墨迹 1049559"/>
            </p:nvPicPr>
            <p:blipFill>
              <a:blip r:embed="rId12"/>
            </p:blipFill>
            <p:spPr>
              <a:xfrm>
                <a:off x="147178" y="866480"/>
                <a:ext cx="3541333" cy="1713269"/>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048595"/>
                                        </p:tgtEl>
                                        <p:attrNameLst>
                                          <p:attrName>style.visibility</p:attrName>
                                        </p:attrNameLst>
                                      </p:cBhvr>
                                      <p:to>
                                        <p:strVal val="visible"/>
                                      </p:to>
                                    </p:set>
                                    <p:animEffect transition="in" filter="wedge">
                                      <p:cBhvr>
                                        <p:cTn id="12" dur="2000"/>
                                        <p:tgtEl>
                                          <p:spTgt spid="104859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4194306"/>
                                        </p:tgtEl>
                                        <p:attrNameLst>
                                          <p:attrName>style.visibility</p:attrName>
                                        </p:attrNameLst>
                                      </p:cBhvr>
                                      <p:to>
                                        <p:strVal val="visible"/>
                                      </p:to>
                                    </p:set>
                                    <p:animEffect transition="in" filter="wedge">
                                      <p:cBhvr>
                                        <p:cTn id="17" dur="2000"/>
                                        <p:tgtEl>
                                          <p:spTgt spid="4194306"/>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4194307"/>
                                        </p:tgtEl>
                                        <p:attrNameLst>
                                          <p:attrName>style.visibility</p:attrName>
                                        </p:attrNameLst>
                                      </p:cBhvr>
                                      <p:to>
                                        <p:strVal val="visible"/>
                                      </p:to>
                                    </p:set>
                                    <p:animEffect transition="in" filter="wedge">
                                      <p:cBhvr>
                                        <p:cTn id="22" dur="2000"/>
                                        <p:tgtEl>
                                          <p:spTgt spid="419430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194308"/>
                                        </p:tgtEl>
                                        <p:attrNameLst>
                                          <p:attrName>style.visibility</p:attrName>
                                        </p:attrNameLst>
                                      </p:cBhvr>
                                      <p:to>
                                        <p:strVal val="visible"/>
                                      </p:to>
                                    </p:set>
                                    <p:animEffect transition="in" filter="wedge">
                                      <p:cBhvr>
                                        <p:cTn id="27" dur="2000"/>
                                        <p:tgtEl>
                                          <p:spTgt spid="4194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animBg="1" advAuto="100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graphicFrame>
        <p:nvGraphicFramePr>
          <p:cNvPr id="4194309" name="对象 48129"/>
          <p:cNvGraphicFramePr>
            <a:graphicFrameLocks noChangeAspect="1"/>
          </p:cNvGraphicFramePr>
          <p:nvPr/>
        </p:nvGraphicFramePr>
        <p:xfrm>
          <a:off x="1285875" y="1409700"/>
          <a:ext cx="5835650" cy="1031875"/>
        </p:xfrm>
        <a:graphic>
          <a:graphicData uri="http://schemas.openxmlformats.org/presentationml/2006/ole">
            <mc:AlternateContent xmlns:mc="http://schemas.openxmlformats.org/markup-compatibility/2006">
              <mc:Choice xmlns:v="urn:schemas-microsoft-com:vml" Requires="v">
                <p:oleObj spid="_x0000_s0" name="" showAsIcon="1" r:id="rId1" imgW="3018155" imgH="533400" progId="unknown">
                  <p:embed/>
                </p:oleObj>
              </mc:Choice>
              <mc:Fallback>
                <p:oleObj name="" showAsIcon="1" r:id="rId1" imgW="3018155" imgH="533400" progId="unknown">
                  <p:embed/>
                  <p:pic>
                    <p:nvPicPr>
                      <p:cNvPr id="0" name="图片 3085"/>
                      <p:cNvPicPr/>
                      <p:nvPr/>
                    </p:nvPicPr>
                    <p:blipFill>
                      <a:blip r:embed="rId2"/>
                      <a:stretch>
                        <a:fillRect/>
                      </a:stretch>
                    </p:blipFill>
                    <p:spPr>
                      <a:xfrm>
                        <a:off x="1285875" y="1409700"/>
                        <a:ext cx="5835650" cy="1031875"/>
                      </a:xfrm>
                      <a:prstGeom prst="rect">
                        <a:avLst/>
                      </a:prstGeom>
                      <a:noFill/>
                      <a:ln w="38100">
                        <a:noFill/>
                        <a:miter/>
                      </a:ln>
                    </p:spPr>
                  </p:pic>
                </p:oleObj>
              </mc:Fallback>
            </mc:AlternateContent>
          </a:graphicData>
        </a:graphic>
      </p:graphicFrame>
      <p:graphicFrame>
        <p:nvGraphicFramePr>
          <p:cNvPr id="4194310" name="内容占位符 48130"/>
          <p:cNvGraphicFramePr>
            <a:graphicFrameLocks noGrp="1" noChangeAspect="1"/>
          </p:cNvGraphicFramePr>
          <p:nvPr>
            <p:ph/>
          </p:nvPr>
        </p:nvGraphicFramePr>
        <p:xfrm>
          <a:off x="1339850" y="2779713"/>
          <a:ext cx="7381875" cy="1946275"/>
        </p:xfrm>
        <a:graphic>
          <a:graphicData uri="http://schemas.openxmlformats.org/presentationml/2006/ole">
            <mc:AlternateContent xmlns:mc="http://schemas.openxmlformats.org/markup-compatibility/2006">
              <mc:Choice xmlns:v="urn:schemas-microsoft-com:vml" Requires="v">
                <p:oleObj spid="_x0000_s1" name="" showAsIcon="1" r:id="rId3" imgW="3324225" imgH="876300" progId="unknown">
                  <p:embed/>
                </p:oleObj>
              </mc:Choice>
              <mc:Fallback>
                <p:oleObj name="" showAsIcon="1" r:id="rId3" imgW="3324225" imgH="876300" progId="unknown">
                  <p:embed/>
                  <p:pic>
                    <p:nvPicPr>
                      <p:cNvPr id="0" name="图片 3077"/>
                      <p:cNvPicPr/>
                      <p:nvPr/>
                    </p:nvPicPr>
                    <p:blipFill>
                      <a:blip r:embed="rId4"/>
                      <a:stretch>
                        <a:fillRect/>
                      </a:stretch>
                    </p:blipFill>
                    <p:spPr>
                      <a:xfrm>
                        <a:off x="1339850" y="2779713"/>
                        <a:ext cx="7381875" cy="1946275"/>
                      </a:xfrm>
                      <a:prstGeom prst="rect">
                        <a:avLst/>
                      </a:prstGeom>
                      <a:noFill/>
                      <a:ln w="38100">
                        <a:noFill/>
                        <a:miter/>
                      </a:ln>
                    </p:spPr>
                  </p:pic>
                </p:oleObj>
              </mc:Fallback>
            </mc:AlternateContent>
          </a:graphicData>
        </a:graphic>
      </p:graphicFrame>
      <p:graphicFrame>
        <p:nvGraphicFramePr>
          <p:cNvPr id="4194311" name="对象 48131"/>
          <p:cNvGraphicFramePr>
            <a:graphicFrameLocks noChangeAspect="1"/>
          </p:cNvGraphicFramePr>
          <p:nvPr/>
        </p:nvGraphicFramePr>
        <p:xfrm>
          <a:off x="2628900" y="5084763"/>
          <a:ext cx="3238500" cy="858837"/>
        </p:xfrm>
        <a:graphic>
          <a:graphicData uri="http://schemas.openxmlformats.org/presentationml/2006/ole">
            <mc:AlternateContent xmlns:mc="http://schemas.openxmlformats.org/markup-compatibility/2006">
              <mc:Choice xmlns:v="urn:schemas-microsoft-com:vml" Requires="v">
                <p:oleObj spid="_x0000_s2" name="" showAsIcon="1" r:id="rId5" imgW="1485900" imgH="390525" progId="unknown">
                  <p:embed/>
                </p:oleObj>
              </mc:Choice>
              <mc:Fallback>
                <p:oleObj name="" showAsIcon="1" r:id="rId5" imgW="1485900" imgH="390525" progId="unknown">
                  <p:embed/>
                  <p:pic>
                    <p:nvPicPr>
                      <p:cNvPr id="0" name="图片 3096"/>
                      <p:cNvPicPr/>
                      <p:nvPr/>
                    </p:nvPicPr>
                    <p:blipFill>
                      <a:blip r:embed="rId6"/>
                      <a:stretch>
                        <a:fillRect/>
                      </a:stretch>
                    </p:blipFill>
                    <p:spPr>
                      <a:xfrm>
                        <a:off x="2628900" y="5084763"/>
                        <a:ext cx="3238500" cy="858837"/>
                      </a:xfrm>
                      <a:prstGeom prst="rect">
                        <a:avLst/>
                      </a:prstGeom>
                      <a:noFill/>
                      <a:ln w="38100">
                        <a:noFill/>
                        <a:miter/>
                      </a:ln>
                    </p:spPr>
                  </p:pic>
                </p:oleObj>
              </mc:Fallback>
            </mc:AlternateContent>
          </a:graphicData>
        </a:graphic>
      </p:graphicFrame>
      <p:sp>
        <p:nvSpPr>
          <p:cNvPr id="1048596" name="AutoShape 5"/>
          <p:cNvSpPr/>
          <p:nvPr/>
        </p:nvSpPr>
        <p:spPr>
          <a:xfrm rot="-5340000">
            <a:off x="1547813" y="5156200"/>
            <a:ext cx="539750" cy="720725"/>
          </a:xfrm>
          <a:prstGeom prst="downArrow">
            <a:avLst>
              <a:gd name="adj1" fmla="val 50000"/>
              <a:gd name="adj2" fmla="val 33339"/>
            </a:avLst>
          </a:prstGeom>
          <a:solidFill>
            <a:srgbClr val="0000FF"/>
          </a:solidFill>
          <a:ln w="50800" cap="flat" cmpd="sng">
            <a:solidFill>
              <a:srgbClr val="0000FF"/>
            </a:solidFill>
            <a:prstDash val="solid"/>
            <a:miter/>
            <a:headEnd type="none" w="med" len="med"/>
            <a:tailEnd type="none" w="med" len="med"/>
          </a:ln>
        </p:spPr>
        <p:txBody>
          <a:bodyPr vert="eaVert" wrap="none" lIns="91440" tIns="45720" rIns="91440" bIns="45720" anchor="ctr" anchorCtr="0"/>
          <a:p>
            <a:pPr>
              <a:buClrTx/>
              <a:buSzTx/>
            </a:pPr>
            <a:endParaRPr lang="en-US" altLang="zh-CN">
              <a:latin typeface="Arial" panose="020B0604020202020204" pitchFamily="34" charset="0"/>
            </a:endParaRPr>
          </a:p>
        </p:txBody>
      </p:sp>
      <mc:AlternateContent xmlns:mc="http://schemas.openxmlformats.org/markup-compatibility/2006" xmlns:p14="http://schemas.microsoft.com/office/powerpoint/2010/main">
        <mc:Choice Requires="p14">
          <p:contentPart r:id="rId7" p14:bwMode="auto">
            <p14:nvContentPartPr>
              <p14:cNvPr id="1049561" name="墨迹 1049560"/>
              <p14:cNvContentPartPr/>
              <p14:nvPr/>
            </p14:nvContentPartPr>
            <p14:xfrm>
              <a:off x="3740192" y="1888042"/>
              <a:ext cx="142736" cy="78770"/>
            </p14:xfrm>
          </p:contentPart>
        </mc:Choice>
        <mc:Fallback xmlns="">
          <p:pic>
            <p:nvPicPr>
              <p:cNvPr id="1049561" name="墨迹 1049560"/>
            </p:nvPicPr>
            <p:blipFill>
              <a:blip r:embed="rId8"/>
            </p:blipFill>
            <p:spPr>
              <a:xfrm>
                <a:off x="3740192" y="1888042"/>
                <a:ext cx="142736" cy="7877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49562" name="墨迹 1049561"/>
              <p14:cNvContentPartPr/>
              <p14:nvPr/>
            </p14:nvContentPartPr>
            <p14:xfrm>
              <a:off x="6073190" y="1890503"/>
              <a:ext cx="73829" cy="17231"/>
            </p14:xfrm>
          </p:contentPart>
        </mc:Choice>
        <mc:Fallback xmlns="">
          <p:pic>
            <p:nvPicPr>
              <p:cNvPr id="1049562" name="墨迹 1049561"/>
            </p:nvPicPr>
            <p:blipFill>
              <a:blip r:embed="rId10"/>
            </p:blipFill>
            <p:spPr>
              <a:xfrm>
                <a:off x="6073190" y="1890503"/>
                <a:ext cx="73829" cy="1723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49563" name="墨迹 1049562"/>
              <p14:cNvContentPartPr/>
              <p14:nvPr/>
            </p14:nvContentPartPr>
            <p14:xfrm>
              <a:off x="6681050" y="736016"/>
              <a:ext cx="273167" cy="593243"/>
            </p14:xfrm>
          </p:contentPart>
        </mc:Choice>
        <mc:Fallback xmlns="">
          <p:pic>
            <p:nvPicPr>
              <p:cNvPr id="1049563" name="墨迹 1049562"/>
            </p:nvPicPr>
            <p:blipFill>
              <a:blip r:embed="rId12"/>
            </p:blipFill>
            <p:spPr>
              <a:xfrm>
                <a:off x="6681050" y="736016"/>
                <a:ext cx="273167" cy="59324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49564" name="墨迹 1049563"/>
              <p14:cNvContentPartPr/>
              <p14:nvPr/>
            </p14:nvContentPartPr>
            <p14:xfrm>
              <a:off x="6097800" y="644937"/>
              <a:ext cx="1008996" cy="1019099"/>
            </p14:xfrm>
          </p:contentPart>
        </mc:Choice>
        <mc:Fallback xmlns="">
          <p:pic>
            <p:nvPicPr>
              <p:cNvPr id="1049564" name="墨迹 1049563"/>
            </p:nvPicPr>
            <p:blipFill>
              <a:blip r:embed="rId14"/>
            </p:blipFill>
            <p:spPr>
              <a:xfrm>
                <a:off x="6097800" y="644937"/>
                <a:ext cx="1008996" cy="101909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49575" name="墨迹 1049574"/>
              <p14:cNvContentPartPr/>
              <p14:nvPr/>
            </p14:nvContentPartPr>
            <p14:xfrm>
              <a:off x="6912381" y="1026484"/>
              <a:ext cx="346997" cy="583397"/>
            </p14:xfrm>
          </p:contentPart>
        </mc:Choice>
        <mc:Fallback xmlns="">
          <p:pic>
            <p:nvPicPr>
              <p:cNvPr id="1049575" name="墨迹 1049574"/>
            </p:nvPicPr>
            <p:blipFill>
              <a:blip r:embed="rId16"/>
            </p:blipFill>
            <p:spPr>
              <a:xfrm>
                <a:off x="6912381" y="1026484"/>
                <a:ext cx="346997" cy="58339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49576" name="墨迹 1049575"/>
              <p14:cNvContentPartPr/>
              <p14:nvPr/>
            </p14:nvContentPartPr>
            <p14:xfrm>
              <a:off x="7106797" y="1250489"/>
              <a:ext cx="487272" cy="71386"/>
            </p14:xfrm>
          </p:contentPart>
        </mc:Choice>
        <mc:Fallback xmlns="">
          <p:pic>
            <p:nvPicPr>
              <p:cNvPr id="1049576" name="墨迹 1049575"/>
            </p:nvPicPr>
            <p:blipFill>
              <a:blip r:embed="rId18"/>
            </p:blipFill>
            <p:spPr>
              <a:xfrm>
                <a:off x="7106797" y="1250489"/>
                <a:ext cx="487272" cy="7138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049577" name="墨迹 1049576"/>
              <p14:cNvContentPartPr/>
              <p14:nvPr/>
            </p14:nvContentPartPr>
            <p14:xfrm>
              <a:off x="7003437" y="1506495"/>
              <a:ext cx="494654" cy="140311"/>
            </p14:xfrm>
          </p:contentPart>
        </mc:Choice>
        <mc:Fallback xmlns="">
          <p:pic>
            <p:nvPicPr>
              <p:cNvPr id="1049577" name="墨迹 1049576"/>
            </p:nvPicPr>
            <p:blipFill>
              <a:blip r:embed="rId20"/>
            </p:blipFill>
            <p:spPr>
              <a:xfrm>
                <a:off x="7003437" y="1506495"/>
                <a:ext cx="494654" cy="14031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49578" name="墨迹 1049577"/>
              <p14:cNvContentPartPr/>
              <p14:nvPr/>
            </p14:nvContentPartPr>
            <p14:xfrm>
              <a:off x="6865623" y="1784655"/>
              <a:ext cx="745673" cy="236312"/>
            </p14:xfrm>
          </p:contentPart>
        </mc:Choice>
        <mc:Fallback xmlns="">
          <p:pic>
            <p:nvPicPr>
              <p:cNvPr id="1049578" name="墨迹 1049577"/>
            </p:nvPicPr>
            <p:blipFill>
              <a:blip r:embed="rId22"/>
            </p:blipFill>
            <p:spPr>
              <a:xfrm>
                <a:off x="6865623" y="1784655"/>
                <a:ext cx="745673" cy="23631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049579" name="墨迹 1049578"/>
              <p14:cNvContentPartPr/>
              <p14:nvPr/>
            </p14:nvContentPartPr>
            <p14:xfrm>
              <a:off x="6971444" y="1661575"/>
              <a:ext cx="465123" cy="854173"/>
            </p14:xfrm>
          </p:contentPart>
        </mc:Choice>
        <mc:Fallback xmlns="">
          <p:pic>
            <p:nvPicPr>
              <p:cNvPr id="1049579" name="墨迹 1049578"/>
            </p:nvPicPr>
            <p:blipFill>
              <a:blip r:embed="rId24"/>
            </p:blipFill>
            <p:spPr>
              <a:xfrm>
                <a:off x="6971444" y="1661575"/>
                <a:ext cx="465123" cy="85417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049580" name="墨迹 1049579"/>
              <p14:cNvContentPartPr/>
              <p14:nvPr/>
            </p14:nvContentPartPr>
            <p14:xfrm>
              <a:off x="7822939" y="1405570"/>
              <a:ext cx="625086" cy="145234"/>
            </p14:xfrm>
          </p:contentPart>
        </mc:Choice>
        <mc:Fallback xmlns="">
          <p:pic>
            <p:nvPicPr>
              <p:cNvPr id="1049580" name="墨迹 1049579"/>
            </p:nvPicPr>
            <p:blipFill>
              <a:blip r:embed="rId26"/>
            </p:blipFill>
            <p:spPr>
              <a:xfrm>
                <a:off x="7822939" y="1405570"/>
                <a:ext cx="625086" cy="145234"/>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049581" name="墨迹 1049580"/>
              <p14:cNvContentPartPr/>
              <p14:nvPr/>
            </p14:nvContentPartPr>
            <p14:xfrm>
              <a:off x="7776180" y="1218488"/>
              <a:ext cx="329769" cy="689246"/>
            </p14:xfrm>
          </p:contentPart>
        </mc:Choice>
        <mc:Fallback xmlns="">
          <p:pic>
            <p:nvPicPr>
              <p:cNvPr id="1049581" name="墨迹 1049580"/>
            </p:nvPicPr>
            <p:blipFill>
              <a:blip r:embed="rId28"/>
            </p:blipFill>
            <p:spPr>
              <a:xfrm>
                <a:off x="7776180" y="1218488"/>
                <a:ext cx="329769" cy="68924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049582" name="墨迹 1049581"/>
              <p14:cNvContentPartPr/>
              <p14:nvPr/>
            </p14:nvContentPartPr>
            <p14:xfrm>
              <a:off x="7997667" y="1147102"/>
              <a:ext cx="398677" cy="568628"/>
            </p14:xfrm>
          </p:contentPart>
        </mc:Choice>
        <mc:Fallback xmlns="">
          <p:pic>
            <p:nvPicPr>
              <p:cNvPr id="1049582" name="墨迹 1049581"/>
            </p:nvPicPr>
            <p:blipFill>
              <a:blip r:embed="rId30"/>
            </p:blipFill>
            <p:spPr>
              <a:xfrm>
                <a:off x="7997667" y="1147102"/>
                <a:ext cx="398677" cy="56862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049583" name="墨迹 1049582"/>
              <p14:cNvContentPartPr/>
              <p14:nvPr/>
            </p14:nvContentPartPr>
            <p14:xfrm>
              <a:off x="7539928" y="1883119"/>
              <a:ext cx="767821" cy="120618"/>
            </p14:xfrm>
          </p:contentPart>
        </mc:Choice>
        <mc:Fallback xmlns="">
          <p:pic>
            <p:nvPicPr>
              <p:cNvPr id="1049583" name="墨迹 1049582"/>
            </p:nvPicPr>
            <p:blipFill>
              <a:blip r:embed="rId32"/>
            </p:blipFill>
            <p:spPr>
              <a:xfrm>
                <a:off x="7539928" y="1883119"/>
                <a:ext cx="767821" cy="12061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049584" name="墨迹 1049583"/>
              <p14:cNvContentPartPr/>
              <p14:nvPr/>
            </p14:nvContentPartPr>
            <p14:xfrm>
              <a:off x="7505473" y="2269589"/>
              <a:ext cx="659539" cy="425855"/>
            </p14:xfrm>
          </p:contentPart>
        </mc:Choice>
        <mc:Fallback xmlns="">
          <p:pic>
            <p:nvPicPr>
              <p:cNvPr id="1049584" name="墨迹 1049583"/>
            </p:nvPicPr>
            <p:blipFill>
              <a:blip r:embed="rId34"/>
            </p:blipFill>
            <p:spPr>
              <a:xfrm>
                <a:off x="7505473" y="2269589"/>
                <a:ext cx="659539" cy="42585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049585" name="墨迹 1049584"/>
              <p14:cNvContentPartPr/>
              <p14:nvPr/>
            </p14:nvContentPartPr>
            <p14:xfrm>
              <a:off x="7630984" y="2537903"/>
              <a:ext cx="346995" cy="150157"/>
            </p14:xfrm>
          </p:contentPart>
        </mc:Choice>
        <mc:Fallback xmlns="">
          <p:pic>
            <p:nvPicPr>
              <p:cNvPr id="1049585" name="墨迹 1049584"/>
            </p:nvPicPr>
            <p:blipFill>
              <a:blip r:embed="rId36"/>
            </p:blipFill>
            <p:spPr>
              <a:xfrm>
                <a:off x="7630984" y="2537903"/>
                <a:ext cx="346995" cy="15015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049586" name="墨迹 1049585"/>
              <p14:cNvContentPartPr/>
              <p14:nvPr/>
            </p14:nvContentPartPr>
            <p14:xfrm>
              <a:off x="7443950" y="2759446"/>
              <a:ext cx="529108" cy="169850"/>
            </p14:xfrm>
          </p:contentPart>
        </mc:Choice>
        <mc:Fallback xmlns="">
          <p:pic>
            <p:nvPicPr>
              <p:cNvPr id="1049586" name="墨迹 1049585"/>
            </p:nvPicPr>
            <p:blipFill>
              <a:blip r:embed="rId38"/>
            </p:blipFill>
            <p:spPr>
              <a:xfrm>
                <a:off x="7443950" y="2759446"/>
                <a:ext cx="529108" cy="1698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049587" name="墨迹 1049586"/>
              <p14:cNvContentPartPr/>
              <p14:nvPr/>
            </p14:nvContentPartPr>
            <p14:xfrm>
              <a:off x="8209311" y="2075123"/>
              <a:ext cx="514343" cy="1395723"/>
            </p14:xfrm>
          </p:contentPart>
        </mc:Choice>
        <mc:Fallback xmlns="">
          <p:pic>
            <p:nvPicPr>
              <p:cNvPr id="1049587" name="墨迹 1049586"/>
            </p:nvPicPr>
            <p:blipFill>
              <a:blip r:embed="rId40"/>
            </p:blipFill>
            <p:spPr>
              <a:xfrm>
                <a:off x="8209311" y="2075123"/>
                <a:ext cx="514343" cy="139572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049588" name="墨迹 1049587"/>
              <p14:cNvContentPartPr/>
              <p14:nvPr/>
            </p14:nvContentPartPr>
            <p14:xfrm>
              <a:off x="5598223" y="3852394"/>
              <a:ext cx="137814" cy="347084"/>
            </p14:xfrm>
          </p:contentPart>
        </mc:Choice>
        <mc:Fallback xmlns="">
          <p:pic>
            <p:nvPicPr>
              <p:cNvPr id="1049588" name="墨迹 1049587"/>
            </p:nvPicPr>
            <p:blipFill>
              <a:blip r:embed="rId42"/>
            </p:blipFill>
            <p:spPr>
              <a:xfrm>
                <a:off x="5598223" y="3852394"/>
                <a:ext cx="137814" cy="347084"/>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94309"/>
                                        </p:tgtEl>
                                        <p:attrNameLst>
                                          <p:attrName>style.visibility</p:attrName>
                                        </p:attrNameLst>
                                      </p:cBhvr>
                                      <p:to>
                                        <p:strVal val="visible"/>
                                      </p:to>
                                    </p:set>
                                    <p:animEffect transition="in" filter="wipe(up)">
                                      <p:cBhvr>
                                        <p:cTn id="7" dur="500"/>
                                        <p:tgtEl>
                                          <p:spTgt spid="41943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94310"/>
                                        </p:tgtEl>
                                        <p:attrNameLst>
                                          <p:attrName>style.visibility</p:attrName>
                                        </p:attrNameLst>
                                      </p:cBhvr>
                                      <p:to>
                                        <p:strVal val="visible"/>
                                      </p:to>
                                    </p:set>
                                    <p:animEffect transition="in" filter="wipe(up)">
                                      <p:cBhvr>
                                        <p:cTn id="12" dur="500"/>
                                        <p:tgtEl>
                                          <p:spTgt spid="41943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8596"/>
                                        </p:tgtEl>
                                        <p:attrNameLst>
                                          <p:attrName>style.visibility</p:attrName>
                                        </p:attrNameLst>
                                      </p:cBhvr>
                                      <p:to>
                                        <p:strVal val="visible"/>
                                      </p:to>
                                    </p:set>
                                    <p:animEffect transition="in" filter="wipe(left)">
                                      <p:cBhvr>
                                        <p:cTn id="17" dur="500"/>
                                        <p:tgtEl>
                                          <p:spTgt spid="104859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4194311"/>
                                        </p:tgtEl>
                                        <p:attrNameLst>
                                          <p:attrName>style.visibility</p:attrName>
                                        </p:attrNameLst>
                                      </p:cBhvr>
                                      <p:to>
                                        <p:strVal val="visible"/>
                                      </p:to>
                                    </p:set>
                                    <p:animEffect transition="in" filter="wipe(up)">
                                      <p:cBhvr>
                                        <p:cTn id="21" dur="500"/>
                                        <p:tgtEl>
                                          <p:spTgt spid="4194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6" grpId="0" animBg="1" advAuto="100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02" name="Text Box 5"/>
          <p:cNvSpPr txBox="1"/>
          <p:nvPr/>
        </p:nvSpPr>
        <p:spPr>
          <a:xfrm>
            <a:off x="684213" y="1371600"/>
            <a:ext cx="8135937" cy="639763"/>
          </a:xfrm>
          <a:prstGeom prst="rect">
            <a:avLst/>
          </a:prstGeom>
          <a:noFill/>
          <a:ln w="9525">
            <a:noFill/>
          </a:ln>
        </p:spPr>
        <p:txBody>
          <a:bodyPr wrap="square" lIns="91440" tIns="45720" rIns="91440" bIns="45720" anchor="t" anchorCtr="0">
            <a:spAutoFit/>
          </a:bodyPr>
          <a:p>
            <a:pPr algn="just">
              <a:buSzTx/>
            </a:pPr>
            <a:r>
              <a:rPr lang="zh-CN" altLang="en-US" sz="3600">
                <a:solidFill>
                  <a:srgbClr val="FF0000"/>
                </a:solidFill>
                <a:latin typeface="Arial" panose="020B0604020202020204" pitchFamily="34" charset="0"/>
              </a:rPr>
              <a:t>三、</a:t>
            </a:r>
            <a:r>
              <a:rPr lang="zh-CN" altLang="en-US" sz="3600">
                <a:solidFill>
                  <a:schemeClr val="tx2"/>
                </a:solidFill>
                <a:latin typeface="Arial" panose="020B0604020202020204" pitchFamily="34" charset="0"/>
              </a:rPr>
              <a:t>检测仪器的精度等级与容许误差</a:t>
            </a:r>
            <a:endParaRPr lang="zh-CN" altLang="en-US" sz="3600">
              <a:solidFill>
                <a:schemeClr val="tx2"/>
              </a:solidFill>
              <a:latin typeface="Arial" panose="020B0604020202020204" pitchFamily="34" charset="0"/>
            </a:endParaRPr>
          </a:p>
        </p:txBody>
      </p:sp>
      <p:sp>
        <p:nvSpPr>
          <p:cNvPr id="1048603" name="文本框1"/>
          <p:cNvSpPr txBox="1"/>
          <p:nvPr/>
        </p:nvSpPr>
        <p:spPr>
          <a:xfrm>
            <a:off x="1416050" y="2789238"/>
            <a:ext cx="7259638" cy="3312795"/>
          </a:xfrm>
          <a:prstGeom prst="rect">
            <a:avLst/>
          </a:prstGeom>
          <a:noFill/>
          <a:ln w="9525">
            <a:noFill/>
          </a:ln>
        </p:spPr>
        <p:txBody>
          <a:bodyPr wrap="square" lIns="91440" tIns="45720" rIns="91440" bIns="45720" anchor="t">
            <a:spAutoFit/>
          </a:bodyPr>
          <a:p>
            <a:pPr algn="just" fontAlgn="auto">
              <a:buClrTx/>
              <a:buSzTx/>
            </a:pPr>
            <a:r>
              <a:rPr lang="en-US" altLang="zh-CN" sz="2400" noProof="1">
                <a:latin typeface="Arial" panose="020B0604020202020204" pitchFamily="34" charset="0"/>
                <a:ea typeface="+mn-ea"/>
                <a:cs typeface="+mn-cs"/>
              </a:rPr>
              <a:t>       </a:t>
            </a:r>
            <a:r>
              <a:rPr lang="zh-CN" altLang="en-US" sz="2400" noProof="1">
                <a:latin typeface="Arial" panose="020B0604020202020204" pitchFamily="34" charset="0"/>
                <a:ea typeface="+mn-ea"/>
                <a:cs typeface="+mn-cs"/>
              </a:rPr>
              <a:t>取最大引用误差</a:t>
            </a:r>
            <a:r>
              <a:rPr lang="en-US" altLang="zh-CN" sz="2400" noProof="1">
                <a:solidFill>
                  <a:srgbClr val="FF0000"/>
                </a:solidFill>
                <a:latin typeface="Arial" panose="020B0604020202020204" pitchFamily="34" charset="0"/>
                <a:ea typeface="+mn-ea"/>
                <a:cs typeface="+mn-cs"/>
              </a:rPr>
              <a:t>γ</a:t>
            </a:r>
            <a:r>
              <a:rPr lang="en-US" altLang="zh-CN" sz="2400" baseline="-24000" noProof="1">
                <a:solidFill>
                  <a:srgbClr val="FF0000"/>
                </a:solidFill>
                <a:latin typeface="Arial" panose="020B0604020202020204" pitchFamily="34" charset="0"/>
                <a:ea typeface="+mn-ea"/>
                <a:cs typeface="+mn-cs"/>
              </a:rPr>
              <a:t>max</a:t>
            </a:r>
            <a:r>
              <a:rPr lang="zh-CN" altLang="en-US" sz="2400" noProof="1">
                <a:solidFill>
                  <a:srgbClr val="0070C0"/>
                </a:solidFill>
                <a:latin typeface="Arial" panose="020B0604020202020204" pitchFamily="34" charset="0"/>
                <a:ea typeface="+mn-ea"/>
                <a:cs typeface="+mn-cs"/>
              </a:rPr>
              <a:t>百分数</a:t>
            </a:r>
            <a:r>
              <a:rPr lang="zh-CN" altLang="en-US" sz="2400" noProof="1">
                <a:latin typeface="Arial" panose="020B0604020202020204" pitchFamily="34" charset="0"/>
                <a:ea typeface="+mn-ea"/>
                <a:cs typeface="+mn-cs"/>
              </a:rPr>
              <a:t>的</a:t>
            </a:r>
            <a:r>
              <a:rPr lang="zh-CN" altLang="en-US" sz="2400" noProof="1">
                <a:solidFill>
                  <a:srgbClr val="0070C0"/>
                </a:solidFill>
                <a:latin typeface="Arial" panose="020B0604020202020204" pitchFamily="34" charset="0"/>
                <a:ea typeface="+mn-ea"/>
                <a:cs typeface="+mn-cs"/>
              </a:rPr>
              <a:t>分子</a:t>
            </a:r>
            <a:r>
              <a:rPr lang="zh-CN" altLang="en-US" sz="2400" noProof="1">
                <a:latin typeface="Arial" panose="020B0604020202020204" pitchFamily="34" charset="0"/>
                <a:ea typeface="+mn-ea"/>
                <a:cs typeface="+mn-cs"/>
              </a:rPr>
              <a:t>作为检测仪器（系统）精度等级的标志，也即</a:t>
            </a:r>
            <a:r>
              <a:rPr lang="en-US" altLang="zh-CN" sz="2400" noProof="1">
                <a:latin typeface="Arial" panose="020B0604020202020204" pitchFamily="34" charset="0"/>
                <a:ea typeface="+mn-ea"/>
                <a:cs typeface="+mn-cs"/>
              </a:rPr>
              <a:t>|△x|</a:t>
            </a:r>
            <a:r>
              <a:rPr lang="zh-CN" altLang="en-US" sz="2400" noProof="1">
                <a:latin typeface="Arial" panose="020B0604020202020204" pitchFamily="34" charset="0"/>
                <a:ea typeface="+mn-ea"/>
                <a:cs typeface="+mn-cs"/>
              </a:rPr>
              <a:t>，精度等级用符号</a:t>
            </a:r>
            <a:r>
              <a:rPr lang="en-US" altLang="zh-CN" sz="2400" noProof="1">
                <a:solidFill>
                  <a:srgbClr val="FF0000"/>
                </a:solidFill>
                <a:latin typeface="Arial" panose="020B0604020202020204" pitchFamily="34" charset="0"/>
                <a:ea typeface="+mn-ea"/>
                <a:cs typeface="+mn-cs"/>
              </a:rPr>
              <a:t>G</a:t>
            </a:r>
            <a:r>
              <a:rPr lang="zh-CN" altLang="en-US" sz="2400" noProof="1">
                <a:latin typeface="Arial" panose="020B0604020202020204" pitchFamily="34" charset="0"/>
                <a:ea typeface="+mn-ea"/>
                <a:cs typeface="+mn-cs"/>
              </a:rPr>
              <a:t>表示。</a:t>
            </a:r>
            <a:endParaRPr lang="zh-CN" altLang="en-US" sz="2400" noProof="1">
              <a:latin typeface="Arial" panose="020B0604020202020204" pitchFamily="34" charset="0"/>
            </a:endParaRPr>
          </a:p>
          <a:p>
            <a:pPr fontAlgn="auto">
              <a:spcBef>
                <a:spcPts val="1440"/>
              </a:spcBef>
              <a:buClrTx/>
              <a:buSzTx/>
            </a:pPr>
            <a:r>
              <a:rPr lang="zh-CN" altLang="en-US" sz="2400" noProof="1">
                <a:latin typeface="Arial" panose="020B0604020202020204" pitchFamily="34" charset="0"/>
                <a:ea typeface="+mn-ea"/>
                <a:cs typeface="+mn-cs"/>
              </a:rPr>
              <a:t>        </a:t>
            </a:r>
            <a:r>
              <a:rPr lang="en-US" altLang="zh-CN" sz="2400" noProof="1">
                <a:latin typeface="Arial" panose="020B0604020202020204" pitchFamily="34" charset="0"/>
                <a:ea typeface="+mn-ea"/>
                <a:cs typeface="+mn-cs"/>
              </a:rPr>
              <a:t>0.1</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0.2</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0.5</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1.0</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1.5</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2.5</a:t>
            </a:r>
            <a:r>
              <a:rPr lang="zh-CN" altLang="en-US" sz="2400" noProof="1">
                <a:latin typeface="Arial" panose="020B0604020202020204" pitchFamily="34" charset="0"/>
                <a:ea typeface="+mn-ea"/>
                <a:cs typeface="+mn-cs"/>
              </a:rPr>
              <a:t>、</a:t>
            </a:r>
            <a:r>
              <a:rPr lang="en-US" altLang="zh-CN" sz="2400" noProof="1">
                <a:latin typeface="Arial" panose="020B0604020202020204" pitchFamily="34" charset="0"/>
                <a:ea typeface="+mn-ea"/>
                <a:cs typeface="+mn-cs"/>
              </a:rPr>
              <a:t>5.0 </a:t>
            </a:r>
            <a:r>
              <a:rPr lang="zh-CN" altLang="en-US" sz="2400" noProof="1">
                <a:latin typeface="Arial" panose="020B0604020202020204" pitchFamily="34" charset="0"/>
                <a:ea typeface="+mn-ea"/>
                <a:cs typeface="+mn-cs"/>
              </a:rPr>
              <a:t>七个等级，是我国工业检测仪器（系统）常用精度等级 。</a:t>
            </a:r>
            <a:endParaRPr lang="zh-CN" altLang="en-US" sz="2400" noProof="1">
              <a:latin typeface="Arial" panose="020B0604020202020204" pitchFamily="34" charset="0"/>
            </a:endParaRPr>
          </a:p>
          <a:p>
            <a:pPr fontAlgn="auto">
              <a:spcBef>
                <a:spcPts val="1925"/>
              </a:spcBef>
              <a:buClrTx/>
              <a:buSzTx/>
            </a:pPr>
            <a:r>
              <a:rPr lang="zh-CN" altLang="en-US" sz="2400" noProof="1">
                <a:latin typeface="Arial" panose="020B0604020202020204" pitchFamily="34" charset="0"/>
                <a:ea typeface="+mn-ea"/>
                <a:cs typeface="+mn-cs"/>
              </a:rPr>
              <a:t>        检测仪器（系统）的精度等级按</a:t>
            </a:r>
            <a:r>
              <a:rPr lang="zh-CN" altLang="en-US" sz="3200" noProof="1">
                <a:solidFill>
                  <a:srgbClr val="FF0000"/>
                </a:solidFill>
                <a:effectLst>
                  <a:outerShdw blurRad="38100" dist="38100" dir="2700000">
                    <a:srgbClr val="C0C0C0"/>
                  </a:outerShdw>
                </a:effectLst>
                <a:latin typeface="Arial" panose="020B0604020202020204" pitchFamily="34" charset="0"/>
                <a:ea typeface="+mn-ea"/>
                <a:cs typeface="+mn-cs"/>
              </a:rPr>
              <a:t>选大不选小</a:t>
            </a:r>
            <a:r>
              <a:rPr lang="zh-CN" altLang="en-US" sz="2400" noProof="1">
                <a:latin typeface="Arial" panose="020B0604020202020204" pitchFamily="34" charset="0"/>
                <a:ea typeface="+mn-ea"/>
                <a:cs typeface="+mn-cs"/>
              </a:rPr>
              <a:t>的原则套用标准化精度等级值 。</a:t>
            </a:r>
            <a:endParaRPr lang="zh-CN" altLang="en-US" sz="2400" noProof="1">
              <a:latin typeface="Arial" panose="020B0604020202020204" pitchFamily="34" charset="0"/>
            </a:endParaRPr>
          </a:p>
        </p:txBody>
      </p:sp>
      <p:sp>
        <p:nvSpPr>
          <p:cNvPr id="1048604" name="Rectangle 3"/>
          <p:cNvSpPr/>
          <p:nvPr/>
        </p:nvSpPr>
        <p:spPr>
          <a:xfrm>
            <a:off x="1439863" y="2084388"/>
            <a:ext cx="3995737" cy="701040"/>
          </a:xfrm>
          <a:prstGeom prst="rect">
            <a:avLst/>
          </a:prstGeom>
          <a:noFill/>
          <a:ln w="9525">
            <a:noFill/>
          </a:ln>
        </p:spPr>
        <p:txBody>
          <a:bodyPr wrap="square" lIns="91440" tIns="45720" rIns="91440" bIns="45720" anchor="t" anchorCtr="0">
            <a:spAutoFit/>
          </a:bodyPr>
          <a:p>
            <a:pPr marL="342900" indent="-342900">
              <a:lnSpc>
                <a:spcPct val="120000"/>
              </a:lnSpc>
              <a:buClr>
                <a:srgbClr val="FF0000"/>
              </a:buClr>
              <a:buSzTx/>
              <a:buFont typeface="Wingdings" panose="05000000000000000000" pitchFamily="2" charset="2"/>
              <a:buChar char="Ø"/>
            </a:pPr>
            <a:r>
              <a:rPr lang="zh-CN" altLang="en-US" sz="3200">
                <a:solidFill>
                  <a:srgbClr val="0033CC"/>
                </a:solidFill>
                <a:latin typeface="Arial" panose="020B0604020202020204" pitchFamily="34" charset="0"/>
              </a:rPr>
              <a:t>精度等级</a:t>
            </a:r>
            <a:endParaRPr lang="zh-CN" altLang="en-US" sz="3200">
              <a:solidFill>
                <a:srgbClr val="0033CC"/>
              </a:solidFill>
              <a:latin typeface="Arial" panose="020B0604020202020204" pitchFamily="34" charset="0"/>
            </a:endParaRPr>
          </a:p>
        </p:txBody>
      </p:sp>
      <p:pic>
        <p:nvPicPr>
          <p:cNvPr id="2097166" name="Picture 12" descr="j0239169"/>
          <p:cNvPicPr>
            <a:picLocks noRot="1" noChangeAspect="1"/>
          </p:cNvPicPr>
          <p:nvPr/>
        </p:nvPicPr>
        <p:blipFill>
          <a:blip r:embed="rId1"/>
          <a:stretch>
            <a:fillRect/>
          </a:stretch>
        </p:blipFill>
        <p:spPr>
          <a:xfrm>
            <a:off x="179388" y="4405313"/>
            <a:ext cx="1508125" cy="174307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1049589" name="墨迹 1049588"/>
              <p14:cNvContentPartPr/>
              <p14:nvPr/>
            </p14:nvContentPartPr>
            <p14:xfrm>
              <a:off x="5957525" y="4787799"/>
              <a:ext cx="2419132" cy="1275105"/>
            </p14:xfrm>
          </p:contentPart>
        </mc:Choice>
        <mc:Fallback xmlns="">
          <p:pic>
            <p:nvPicPr>
              <p:cNvPr id="1049589" name="墨迹 1049588"/>
            </p:nvPicPr>
            <p:blipFill>
              <a:blip r:embed="rId3"/>
            </p:blipFill>
            <p:spPr>
              <a:xfrm>
                <a:off x="5957525" y="4787799"/>
                <a:ext cx="2419132" cy="1275105"/>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04"/>
                                        </p:tgtEl>
                                        <p:attrNameLst>
                                          <p:attrName>style.visibility</p:attrName>
                                        </p:attrNameLst>
                                      </p:cBhvr>
                                      <p:to>
                                        <p:strVal val="visible"/>
                                      </p:to>
                                    </p:set>
                                    <p:animEffect transition="in" filter="wipe(left)">
                                      <p:cBhvr>
                                        <p:cTn id="7" dur="500"/>
                                        <p:tgtEl>
                                          <p:spTgt spid="10486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048603">
                                            <p:txEl>
                                              <p:charRg st="2147483647" end="2147483647"/>
                                            </p:txEl>
                                          </p:spTgt>
                                        </p:tgtEl>
                                        <p:attrNameLst>
                                          <p:attrName>style.visibility</p:attrName>
                                        </p:attrNameLst>
                                      </p:cBhvr>
                                      <p:to>
                                        <p:strVal val="visible"/>
                                      </p:to>
                                    </p:set>
                                    <p:animEffect transition="in" filter="wipe(left)">
                                      <p:cBhvr>
                                        <p:cTn id="12" dur="100"/>
                                        <p:tgtEl>
                                          <p:spTgt spid="1048603">
                                            <p:txEl>
                                              <p:charRg st="2147483647" end="2147483647"/>
                                            </p:txEl>
                                          </p:spTgt>
                                        </p:tgtEl>
                                      </p:cBhvr>
                                    </p:animEffect>
                                  </p:childTnLst>
                                </p:cTn>
                              </p:par>
                            </p:childTnLst>
                          </p:cTn>
                        </p:par>
                        <p:par>
                          <p:cTn id="13" fill="hold">
                            <p:stCondLst>
                              <p:cond delay="16399"/>
                            </p:stCondLst>
                            <p:childTnLst>
                              <p:par>
                                <p:cTn id="14" presetID="22" presetClass="entr" presetSubtype="8" fill="hold" grpId="1" nodeType="afterEffect">
                                  <p:stCondLst>
                                    <p:cond delay="0"/>
                                  </p:stCondLst>
                                  <p:iterate type="lt">
                                    <p:tmPct val="100000"/>
                                  </p:iterate>
                                  <p:childTnLst>
                                    <p:set>
                                      <p:cBhvr>
                                        <p:cTn id="15" dur="1" fill="hold">
                                          <p:stCondLst>
                                            <p:cond delay="0"/>
                                          </p:stCondLst>
                                        </p:cTn>
                                        <p:tgtEl>
                                          <p:spTgt spid="1048603">
                                            <p:txEl>
                                              <p:charRg st="2147483647" end="2147483647"/>
                                            </p:txEl>
                                          </p:spTgt>
                                        </p:tgtEl>
                                        <p:attrNameLst>
                                          <p:attrName>style.visibility</p:attrName>
                                        </p:attrNameLst>
                                      </p:cBhvr>
                                      <p:to>
                                        <p:strVal val="visible"/>
                                      </p:to>
                                    </p:set>
                                    <p:animEffect transition="in" filter="wipe(left)">
                                      <p:cBhvr>
                                        <p:cTn id="16" dur="100"/>
                                        <p:tgtEl>
                                          <p:spTgt spid="1048603">
                                            <p:txEl>
                                              <p:charRg st="2147483647" end="214748364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2" nodeType="clickEffect">
                                  <p:stCondLst>
                                    <p:cond delay="0"/>
                                  </p:stCondLst>
                                  <p:iterate type="lt">
                                    <p:tmPct val="100000"/>
                                  </p:iterate>
                                  <p:childTnLst>
                                    <p:set>
                                      <p:cBhvr>
                                        <p:cTn id="20" dur="1" fill="hold">
                                          <p:stCondLst>
                                            <p:cond delay="0"/>
                                          </p:stCondLst>
                                        </p:cTn>
                                        <p:tgtEl>
                                          <p:spTgt spid="1048603">
                                            <p:txEl>
                                              <p:charRg st="2147483647" end="2147483647"/>
                                            </p:txEl>
                                          </p:spTgt>
                                        </p:tgtEl>
                                        <p:attrNameLst>
                                          <p:attrName>style.visibility</p:attrName>
                                        </p:attrNameLst>
                                      </p:cBhvr>
                                      <p:to>
                                        <p:strVal val="visible"/>
                                      </p:to>
                                    </p:set>
                                    <p:animEffect transition="in" filter="wipe(left)">
                                      <p:cBhvr>
                                        <p:cTn id="21" dur="100"/>
                                        <p:tgtEl>
                                          <p:spTgt spid="1048603">
                                            <p:txEl>
                                              <p:charRg st="2147483647" end="21474836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3" grpId="0" animBg="1" advAuto="1000"/>
      <p:bldP spid="1048603" grpId="1" animBg="1" advAuto="1000"/>
      <p:bldP spid="1048603" grpId="2" animBg="1" advAuto="1000"/>
      <p:bldP spid="1048604" grpId="0" animBg="1" advAuto="100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09" name="文本框1"/>
          <p:cNvSpPr txBox="1"/>
          <p:nvPr/>
        </p:nvSpPr>
        <p:spPr>
          <a:xfrm>
            <a:off x="871538" y="1885950"/>
            <a:ext cx="7696200" cy="1996440"/>
          </a:xfrm>
          <a:prstGeom prst="rect">
            <a:avLst/>
          </a:prstGeom>
          <a:noFill/>
          <a:ln w="9525">
            <a:noFill/>
          </a:ln>
        </p:spPr>
        <p:txBody>
          <a:bodyPr wrap="square" lIns="91440" tIns="45720" rIns="91440" bIns="45720" anchor="t" anchorCtr="0">
            <a:spAutoFit/>
          </a:bodyPr>
          <a:p>
            <a:pPr>
              <a:buSzTx/>
            </a:pPr>
            <a:r>
              <a:rPr lang="en-US" altLang="zh-CN" sz="2000">
                <a:solidFill>
                  <a:schemeClr val="folHlink"/>
                </a:solidFill>
                <a:latin typeface="Arial" panose="020B0604020202020204" pitchFamily="34" charset="0"/>
              </a:rPr>
              <a:t>    </a:t>
            </a:r>
            <a:r>
              <a:rPr lang="zh-CN" altLang="en-US" sz="2000">
                <a:solidFill>
                  <a:srgbClr val="0000FF"/>
                </a:solidFill>
                <a:latin typeface="Arial" panose="020B0604020202020204" pitchFamily="34" charset="0"/>
              </a:rPr>
              <a:t>［例</a:t>
            </a:r>
            <a:r>
              <a:rPr lang="en-US" altLang="zh-CN" sz="2000">
                <a:solidFill>
                  <a:srgbClr val="0000FF"/>
                </a:solidFill>
                <a:latin typeface="Arial" panose="020B0604020202020204" pitchFamily="34" charset="0"/>
              </a:rPr>
              <a:t>2.1</a:t>
            </a:r>
            <a:r>
              <a:rPr lang="zh-CN" altLang="en-US" sz="2000">
                <a:solidFill>
                  <a:srgbClr val="0000FF"/>
                </a:solidFill>
                <a:latin typeface="Arial" panose="020B0604020202020204" pitchFamily="34" charset="0"/>
              </a:rPr>
              <a:t>］</a:t>
            </a:r>
            <a:r>
              <a:rPr lang="zh-CN" altLang="en-US" sz="2000">
                <a:latin typeface="Arial" panose="020B0604020202020204" pitchFamily="34" charset="0"/>
              </a:rPr>
              <a:t>被测电压实际值约为</a:t>
            </a:r>
            <a:r>
              <a:rPr lang="en-US" altLang="zh-CN" sz="2000">
                <a:latin typeface="Arial" panose="020B0604020202020204" pitchFamily="34" charset="0"/>
              </a:rPr>
              <a:t>21.7 V</a:t>
            </a:r>
            <a:r>
              <a:rPr lang="zh-CN" altLang="en-US" sz="2000">
                <a:latin typeface="Arial" panose="020B0604020202020204" pitchFamily="34" charset="0"/>
              </a:rPr>
              <a:t>，现有四种电压表：</a:t>
            </a:r>
            <a:r>
              <a:rPr lang="en-US" altLang="zh-CN" sz="2000">
                <a:latin typeface="Arial" panose="020B0604020202020204" pitchFamily="34" charset="0"/>
              </a:rPr>
              <a:t>1.5</a:t>
            </a:r>
            <a:r>
              <a:rPr lang="zh-CN" altLang="en-US" sz="2000">
                <a:latin typeface="Arial" panose="020B0604020202020204" pitchFamily="34" charset="0"/>
              </a:rPr>
              <a:t>级、量程为</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30 V</a:t>
            </a:r>
            <a:r>
              <a:rPr lang="zh-CN" altLang="en-US" sz="2000">
                <a:latin typeface="Arial" panose="020B0604020202020204" pitchFamily="34" charset="0"/>
              </a:rPr>
              <a:t>的</a:t>
            </a:r>
            <a:r>
              <a:rPr lang="en-US" altLang="zh-CN" sz="2000">
                <a:latin typeface="Arial" panose="020B0604020202020204" pitchFamily="34" charset="0"/>
              </a:rPr>
              <a:t>A</a:t>
            </a:r>
            <a:r>
              <a:rPr lang="zh-CN" altLang="en-US" sz="2000">
                <a:latin typeface="Arial" panose="020B0604020202020204" pitchFamily="34" charset="0"/>
              </a:rPr>
              <a:t>表；</a:t>
            </a:r>
            <a:r>
              <a:rPr lang="en-US" altLang="zh-CN" sz="2000">
                <a:latin typeface="Arial" panose="020B0604020202020204" pitchFamily="34" charset="0"/>
              </a:rPr>
              <a:t>1.5</a:t>
            </a:r>
            <a:r>
              <a:rPr lang="zh-CN" altLang="en-US" sz="2000">
                <a:latin typeface="Arial" panose="020B0604020202020204" pitchFamily="34" charset="0"/>
              </a:rPr>
              <a:t>级、量程为</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50 V</a:t>
            </a:r>
            <a:r>
              <a:rPr lang="zh-CN" altLang="en-US" sz="2000">
                <a:latin typeface="Arial" panose="020B0604020202020204" pitchFamily="34" charset="0"/>
              </a:rPr>
              <a:t>的</a:t>
            </a:r>
            <a:r>
              <a:rPr lang="en-US" altLang="zh-CN" sz="2000">
                <a:latin typeface="Arial" panose="020B0604020202020204" pitchFamily="34" charset="0"/>
              </a:rPr>
              <a:t>B</a:t>
            </a:r>
            <a:r>
              <a:rPr lang="zh-CN" altLang="en-US" sz="2000">
                <a:latin typeface="Arial" panose="020B0604020202020204" pitchFamily="34" charset="0"/>
              </a:rPr>
              <a:t>表；</a:t>
            </a:r>
            <a:r>
              <a:rPr lang="en-US" altLang="zh-CN" sz="2000">
                <a:latin typeface="Arial" panose="020B0604020202020204" pitchFamily="34" charset="0"/>
              </a:rPr>
              <a:t>1.0</a:t>
            </a:r>
            <a:r>
              <a:rPr lang="zh-CN" altLang="en-US" sz="2000">
                <a:latin typeface="Arial" panose="020B0604020202020204" pitchFamily="34" charset="0"/>
              </a:rPr>
              <a:t>级、量程为</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50 V</a:t>
            </a:r>
            <a:r>
              <a:rPr lang="zh-CN" altLang="en-US" sz="2000">
                <a:latin typeface="Arial" panose="020B0604020202020204" pitchFamily="34" charset="0"/>
              </a:rPr>
              <a:t>的</a:t>
            </a:r>
            <a:r>
              <a:rPr lang="en-US" altLang="zh-CN" sz="2000">
                <a:latin typeface="Arial" panose="020B0604020202020204" pitchFamily="34" charset="0"/>
              </a:rPr>
              <a:t>C</a:t>
            </a:r>
            <a:r>
              <a:rPr lang="zh-CN" altLang="en-US" sz="2000">
                <a:latin typeface="Arial" panose="020B0604020202020204" pitchFamily="34" charset="0"/>
              </a:rPr>
              <a:t>表；</a:t>
            </a:r>
            <a:r>
              <a:rPr lang="en-US" altLang="zh-CN" sz="2000">
                <a:latin typeface="Arial" panose="020B0604020202020204" pitchFamily="34" charset="0"/>
              </a:rPr>
              <a:t>0.2</a:t>
            </a:r>
            <a:r>
              <a:rPr lang="zh-CN" altLang="en-US" sz="2000">
                <a:latin typeface="Arial" panose="020B0604020202020204" pitchFamily="34" charset="0"/>
              </a:rPr>
              <a:t>级、量程为</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360 V</a:t>
            </a:r>
            <a:r>
              <a:rPr lang="zh-CN" altLang="en-US" sz="2000">
                <a:latin typeface="Arial" panose="020B0604020202020204" pitchFamily="34" charset="0"/>
              </a:rPr>
              <a:t>的</a:t>
            </a:r>
            <a:r>
              <a:rPr lang="en-US" altLang="zh-CN" sz="2000">
                <a:latin typeface="Arial" panose="020B0604020202020204" pitchFamily="34" charset="0"/>
              </a:rPr>
              <a:t>D</a:t>
            </a:r>
            <a:r>
              <a:rPr lang="zh-CN" altLang="en-US" sz="2000">
                <a:latin typeface="Arial" panose="020B0604020202020204" pitchFamily="34" charset="0"/>
              </a:rPr>
              <a:t>表。请问选用哪种规格的电压表进行测量所产生的测量误差较小</a:t>
            </a:r>
            <a:r>
              <a:rPr lang="en-US" altLang="zh-CN" sz="2000">
                <a:latin typeface="Arial" panose="020B0604020202020204" pitchFamily="34" charset="0"/>
              </a:rPr>
              <a:t>? </a:t>
            </a:r>
            <a:endParaRPr lang="en-US" altLang="zh-CN" sz="2000">
              <a:latin typeface="Arial" panose="020B0604020202020204" pitchFamily="34" charset="0"/>
            </a:endParaRPr>
          </a:p>
          <a:p>
            <a:pPr>
              <a:buClrTx/>
              <a:buSzTx/>
            </a:pPr>
            <a:r>
              <a:rPr lang="en-US" altLang="zh-CN" sz="2000">
                <a:latin typeface="Arial" panose="020B0604020202020204" pitchFamily="34" charset="0"/>
              </a:rPr>
              <a:t>       [</a:t>
            </a:r>
            <a:r>
              <a:rPr lang="zh-CN" altLang="en-US" sz="2000">
                <a:latin typeface="Arial" panose="020B0604020202020204" pitchFamily="34" charset="0"/>
              </a:rPr>
              <a:t>解</a:t>
            </a:r>
            <a:r>
              <a:rPr lang="en-US" altLang="zh-CN" sz="2000">
                <a:latin typeface="Arial" panose="020B0604020202020204" pitchFamily="34" charset="0"/>
              </a:rPr>
              <a:t>]</a:t>
            </a:r>
            <a:r>
              <a:rPr lang="zh-CN" altLang="en-US" sz="2000">
                <a:latin typeface="Arial" panose="020B0604020202020204" pitchFamily="34" charset="0"/>
              </a:rPr>
              <a:t>：根据（</a:t>
            </a:r>
            <a:r>
              <a:rPr lang="en-US" altLang="zh-CN" sz="2000">
                <a:latin typeface="Arial" panose="020B0604020202020204" pitchFamily="34" charset="0"/>
              </a:rPr>
              <a:t>2-6</a:t>
            </a:r>
            <a:r>
              <a:rPr lang="zh-CN" altLang="en-US" sz="2000">
                <a:latin typeface="Arial" panose="020B0604020202020204" pitchFamily="34" charset="0"/>
              </a:rPr>
              <a:t>）式，分别用四种表进行测量可能产生的最大绝对误差如下：</a:t>
            </a:r>
            <a:endParaRPr lang="zh-CN" altLang="en-US" sz="2000">
              <a:latin typeface="Arial" panose="020B0604020202020204" pitchFamily="34" charset="0"/>
            </a:endParaRPr>
          </a:p>
        </p:txBody>
      </p:sp>
      <p:sp>
        <p:nvSpPr>
          <p:cNvPr id="1048610" name="Text Box 5"/>
          <p:cNvSpPr txBox="1"/>
          <p:nvPr/>
        </p:nvSpPr>
        <p:spPr>
          <a:xfrm>
            <a:off x="1354138" y="3719513"/>
            <a:ext cx="6673850" cy="1669415"/>
          </a:xfrm>
          <a:prstGeom prst="rect">
            <a:avLst/>
          </a:prstGeom>
          <a:noFill/>
          <a:ln w="9525">
            <a:noFill/>
          </a:ln>
        </p:spPr>
        <p:txBody>
          <a:bodyPr wrap="square" lIns="91440" tIns="45720" rIns="91440" bIns="45720" anchor="t" anchorCtr="0">
            <a:spAutoFit/>
          </a:bodyPr>
          <a:p>
            <a:pPr>
              <a:buClrTx/>
              <a:buSzTx/>
            </a:pPr>
            <a:r>
              <a:rPr lang="en-US" altLang="zh-CN">
                <a:latin typeface="Arial" panose="020B0604020202020204" pitchFamily="34" charset="0"/>
              </a:rPr>
              <a:t>A</a:t>
            </a:r>
            <a:r>
              <a:rPr lang="zh-CN" altLang="en-US">
                <a:latin typeface="Arial" panose="020B0604020202020204" pitchFamily="34" charset="0"/>
              </a:rPr>
              <a:t>表：</a:t>
            </a:r>
            <a:endParaRPr lang="zh-CN" altLang="en-US">
              <a:solidFill>
                <a:schemeClr val="hlink"/>
              </a:solidFill>
              <a:latin typeface="Arial" panose="020B0604020202020204" pitchFamily="34" charset="0"/>
            </a:endParaRPr>
          </a:p>
          <a:p>
            <a:pPr>
              <a:spcBef>
                <a:spcPts val="1075"/>
              </a:spcBef>
              <a:buClrTx/>
              <a:buSzTx/>
            </a:pPr>
            <a:r>
              <a:rPr lang="en-US" altLang="zh-CN">
                <a:latin typeface="Arial" panose="020B0604020202020204" pitchFamily="34" charset="0"/>
              </a:rPr>
              <a:t>B</a:t>
            </a:r>
            <a:r>
              <a:rPr lang="zh-CN" altLang="en-US">
                <a:latin typeface="Arial" panose="020B0604020202020204" pitchFamily="34" charset="0"/>
              </a:rPr>
              <a:t>表：</a:t>
            </a:r>
            <a:endParaRPr lang="zh-CN" altLang="en-US">
              <a:solidFill>
                <a:schemeClr val="hlink"/>
              </a:solidFill>
              <a:latin typeface="Arial" panose="020B0604020202020204" pitchFamily="34" charset="0"/>
            </a:endParaRPr>
          </a:p>
          <a:p>
            <a:pPr>
              <a:spcBef>
                <a:spcPts val="1075"/>
              </a:spcBef>
              <a:buClrTx/>
              <a:buSzTx/>
            </a:pPr>
            <a:r>
              <a:rPr lang="en-US" altLang="zh-CN">
                <a:latin typeface="Arial" panose="020B0604020202020204" pitchFamily="34" charset="0"/>
              </a:rPr>
              <a:t>C</a:t>
            </a:r>
            <a:r>
              <a:rPr lang="zh-CN" altLang="en-US">
                <a:latin typeface="Arial" panose="020B0604020202020204" pitchFamily="34" charset="0"/>
              </a:rPr>
              <a:t>表：</a:t>
            </a:r>
            <a:endParaRPr lang="zh-CN" altLang="en-US">
              <a:solidFill>
                <a:schemeClr val="hlink"/>
              </a:solidFill>
              <a:latin typeface="Arial" panose="020B0604020202020204" pitchFamily="34" charset="0"/>
            </a:endParaRPr>
          </a:p>
          <a:p>
            <a:pPr>
              <a:spcBef>
                <a:spcPts val="1075"/>
              </a:spcBef>
              <a:buClrTx/>
              <a:buSzTx/>
            </a:pPr>
            <a:r>
              <a:rPr lang="en-US" altLang="zh-CN">
                <a:latin typeface="Arial" panose="020B0604020202020204" pitchFamily="34" charset="0"/>
              </a:rPr>
              <a:t>D</a:t>
            </a:r>
            <a:r>
              <a:rPr lang="zh-CN" altLang="en-US">
                <a:latin typeface="Arial" panose="020B0604020202020204" pitchFamily="34" charset="0"/>
              </a:rPr>
              <a:t>表：</a:t>
            </a:r>
            <a:r>
              <a:rPr lang="zh-CN" altLang="en-US">
                <a:solidFill>
                  <a:schemeClr val="hlink"/>
                </a:solidFill>
                <a:latin typeface="Arial" panose="020B0604020202020204" pitchFamily="34" charset="0"/>
              </a:rPr>
              <a:t> </a:t>
            </a:r>
            <a:endParaRPr lang="zh-CN" altLang="en-US">
              <a:solidFill>
                <a:schemeClr val="hlink"/>
              </a:solidFill>
              <a:latin typeface="Arial" panose="020B0604020202020204" pitchFamily="34" charset="0"/>
            </a:endParaRPr>
          </a:p>
        </p:txBody>
      </p:sp>
      <p:graphicFrame>
        <p:nvGraphicFramePr>
          <p:cNvPr id="4194320" name="对象 50186"/>
          <p:cNvGraphicFramePr>
            <a:graphicFrameLocks noChangeAspect="1"/>
          </p:cNvGraphicFramePr>
          <p:nvPr/>
        </p:nvGraphicFramePr>
        <p:xfrm>
          <a:off x="2124075" y="3686175"/>
          <a:ext cx="4084638" cy="465138"/>
        </p:xfrm>
        <a:graphic>
          <a:graphicData uri="http://schemas.openxmlformats.org/presentationml/2006/ole">
            <mc:AlternateContent xmlns:mc="http://schemas.openxmlformats.org/markup-compatibility/2006">
              <mc:Choice xmlns:v="urn:schemas-microsoft-com:vml" Requires="v">
                <p:oleObj spid="_x0000_s0" name="" r:id="rId1" imgW="2266950" imgH="257175" progId="Equation.3">
                  <p:embed/>
                </p:oleObj>
              </mc:Choice>
              <mc:Fallback>
                <p:oleObj name="" r:id="rId1" imgW="2266950" imgH="257175" progId="Equation.3">
                  <p:embed/>
                  <p:pic>
                    <p:nvPicPr>
                      <p:cNvPr id="0" name="图片 3097"/>
                      <p:cNvPicPr/>
                      <p:nvPr/>
                    </p:nvPicPr>
                    <p:blipFill>
                      <a:blip r:embed="rId2"/>
                      <a:stretch>
                        <a:fillRect/>
                      </a:stretch>
                    </p:blipFill>
                    <p:spPr>
                      <a:xfrm>
                        <a:off x="2124075" y="3686175"/>
                        <a:ext cx="4084638" cy="465138"/>
                      </a:xfrm>
                      <a:prstGeom prst="rect">
                        <a:avLst/>
                      </a:prstGeom>
                      <a:noFill/>
                      <a:ln w="38100">
                        <a:noFill/>
                        <a:miter/>
                      </a:ln>
                    </p:spPr>
                  </p:pic>
                </p:oleObj>
              </mc:Fallback>
            </mc:AlternateContent>
          </a:graphicData>
        </a:graphic>
      </p:graphicFrame>
      <p:graphicFrame>
        <p:nvGraphicFramePr>
          <p:cNvPr id="4194321" name="对象 50187"/>
          <p:cNvGraphicFramePr>
            <a:graphicFrameLocks noChangeAspect="1"/>
          </p:cNvGraphicFramePr>
          <p:nvPr/>
        </p:nvGraphicFramePr>
        <p:xfrm>
          <a:off x="2124075" y="4079875"/>
          <a:ext cx="4156075" cy="474663"/>
        </p:xfrm>
        <a:graphic>
          <a:graphicData uri="http://schemas.openxmlformats.org/presentationml/2006/ole">
            <mc:AlternateContent xmlns:mc="http://schemas.openxmlformats.org/markup-compatibility/2006">
              <mc:Choice xmlns:v="urn:schemas-microsoft-com:vml" Requires="v">
                <p:oleObj spid="_x0000_s1" name="" r:id="rId3" imgW="2266950" imgH="257175" progId="Equation.3">
                  <p:embed/>
                </p:oleObj>
              </mc:Choice>
              <mc:Fallback>
                <p:oleObj name="" r:id="rId3" imgW="2266950" imgH="257175" progId="Equation.3">
                  <p:embed/>
                  <p:pic>
                    <p:nvPicPr>
                      <p:cNvPr id="0" name="图片 3094"/>
                      <p:cNvPicPr/>
                      <p:nvPr/>
                    </p:nvPicPr>
                    <p:blipFill>
                      <a:blip r:embed="rId4"/>
                      <a:stretch>
                        <a:fillRect/>
                      </a:stretch>
                    </p:blipFill>
                    <p:spPr>
                      <a:xfrm>
                        <a:off x="2124075" y="4079875"/>
                        <a:ext cx="4156075" cy="474663"/>
                      </a:xfrm>
                      <a:prstGeom prst="rect">
                        <a:avLst/>
                      </a:prstGeom>
                      <a:noFill/>
                      <a:ln w="38100">
                        <a:noFill/>
                        <a:miter/>
                      </a:ln>
                    </p:spPr>
                  </p:pic>
                </p:oleObj>
              </mc:Fallback>
            </mc:AlternateContent>
          </a:graphicData>
        </a:graphic>
      </p:graphicFrame>
      <p:graphicFrame>
        <p:nvGraphicFramePr>
          <p:cNvPr id="4194322" name="对象 50188"/>
          <p:cNvGraphicFramePr>
            <a:graphicFrameLocks noChangeAspect="1"/>
          </p:cNvGraphicFramePr>
          <p:nvPr/>
        </p:nvGraphicFramePr>
        <p:xfrm>
          <a:off x="2124075" y="4486275"/>
          <a:ext cx="4011613" cy="457200"/>
        </p:xfrm>
        <a:graphic>
          <a:graphicData uri="http://schemas.openxmlformats.org/presentationml/2006/ole">
            <mc:AlternateContent xmlns:mc="http://schemas.openxmlformats.org/markup-compatibility/2006">
              <mc:Choice xmlns:v="urn:schemas-microsoft-com:vml" Requires="v">
                <p:oleObj spid="_x0000_s2" name="" r:id="rId5" imgW="2266950" imgH="257175" progId="Equation.3">
                  <p:embed/>
                </p:oleObj>
              </mc:Choice>
              <mc:Fallback>
                <p:oleObj name="" r:id="rId5" imgW="2266950" imgH="257175" progId="Equation.3">
                  <p:embed/>
                  <p:pic>
                    <p:nvPicPr>
                      <p:cNvPr id="0" name="图片 3095"/>
                      <p:cNvPicPr/>
                      <p:nvPr/>
                    </p:nvPicPr>
                    <p:blipFill>
                      <a:blip r:embed="rId6"/>
                      <a:stretch>
                        <a:fillRect/>
                      </a:stretch>
                    </p:blipFill>
                    <p:spPr>
                      <a:xfrm>
                        <a:off x="2124075" y="4486275"/>
                        <a:ext cx="4011613" cy="457200"/>
                      </a:xfrm>
                      <a:prstGeom prst="rect">
                        <a:avLst/>
                      </a:prstGeom>
                      <a:noFill/>
                      <a:ln w="38100">
                        <a:noFill/>
                        <a:miter/>
                      </a:ln>
                    </p:spPr>
                  </p:pic>
                </p:oleObj>
              </mc:Fallback>
            </mc:AlternateContent>
          </a:graphicData>
        </a:graphic>
      </p:graphicFrame>
      <p:graphicFrame>
        <p:nvGraphicFramePr>
          <p:cNvPr id="4194323" name="对象 50189"/>
          <p:cNvGraphicFramePr>
            <a:graphicFrameLocks noChangeAspect="1"/>
          </p:cNvGraphicFramePr>
          <p:nvPr/>
        </p:nvGraphicFramePr>
        <p:xfrm>
          <a:off x="2124075" y="4927600"/>
          <a:ext cx="4103688" cy="447675"/>
        </p:xfrm>
        <a:graphic>
          <a:graphicData uri="http://schemas.openxmlformats.org/presentationml/2006/ole">
            <mc:AlternateContent xmlns:mc="http://schemas.openxmlformats.org/markup-compatibility/2006">
              <mc:Choice xmlns:v="urn:schemas-microsoft-com:vml" Requires="v">
                <p:oleObj spid="_x0000_s3" name="" r:id="rId7" imgW="2352675" imgH="257175" progId="Equation.3">
                  <p:embed/>
                </p:oleObj>
              </mc:Choice>
              <mc:Fallback>
                <p:oleObj name="" r:id="rId7" imgW="2352675" imgH="257175" progId="Equation.3">
                  <p:embed/>
                  <p:pic>
                    <p:nvPicPr>
                      <p:cNvPr id="0" name="图片 3098"/>
                      <p:cNvPicPr/>
                      <p:nvPr/>
                    </p:nvPicPr>
                    <p:blipFill>
                      <a:blip r:embed="rId8"/>
                      <a:stretch>
                        <a:fillRect/>
                      </a:stretch>
                    </p:blipFill>
                    <p:spPr>
                      <a:xfrm>
                        <a:off x="2124075" y="4927600"/>
                        <a:ext cx="4103688" cy="447675"/>
                      </a:xfrm>
                      <a:prstGeom prst="rect">
                        <a:avLst/>
                      </a:prstGeom>
                      <a:noFill/>
                      <a:ln w="38100">
                        <a:noFill/>
                        <a:miter/>
                      </a:ln>
                    </p:spPr>
                  </p:pic>
                </p:oleObj>
              </mc:Fallback>
            </mc:AlternateContent>
          </a:graphicData>
        </a:graphic>
      </p:graphicFrame>
      <p:sp>
        <p:nvSpPr>
          <p:cNvPr id="1048611" name="Text Box 14"/>
          <p:cNvSpPr txBox="1"/>
          <p:nvPr/>
        </p:nvSpPr>
        <p:spPr>
          <a:xfrm>
            <a:off x="6029325" y="4511675"/>
            <a:ext cx="990600" cy="396875"/>
          </a:xfrm>
          <a:prstGeom prst="rect">
            <a:avLst/>
          </a:prstGeom>
          <a:noFill/>
          <a:ln w="9525">
            <a:noFill/>
          </a:ln>
        </p:spPr>
        <p:txBody>
          <a:bodyPr wrap="square" lIns="91440" tIns="45720" rIns="91440" bIns="45720" anchor="t" anchorCtr="0">
            <a:spAutoFit/>
          </a:bodyPr>
          <a:p>
            <a:pPr>
              <a:buClrTx/>
              <a:buSzTx/>
            </a:pPr>
            <a:r>
              <a:rPr lang="en-US" altLang="zh-CN" sz="2000">
                <a:latin typeface="Arial" panose="020B0604020202020204" pitchFamily="34" charset="0"/>
              </a:rPr>
              <a:t>V</a:t>
            </a:r>
            <a:endParaRPr lang="en-US" altLang="zh-CN" sz="2000">
              <a:latin typeface="Arial" panose="020B0604020202020204" pitchFamily="34" charset="0"/>
            </a:endParaRPr>
          </a:p>
        </p:txBody>
      </p:sp>
      <p:sp>
        <p:nvSpPr>
          <p:cNvPr id="1048612" name="Text Box 17"/>
          <p:cNvSpPr txBox="1"/>
          <p:nvPr/>
        </p:nvSpPr>
        <p:spPr>
          <a:xfrm>
            <a:off x="6084888" y="4929188"/>
            <a:ext cx="914400" cy="396875"/>
          </a:xfrm>
          <a:prstGeom prst="rect">
            <a:avLst/>
          </a:prstGeom>
          <a:noFill/>
          <a:ln w="9525">
            <a:noFill/>
          </a:ln>
        </p:spPr>
        <p:txBody>
          <a:bodyPr wrap="square" lIns="91440" tIns="45720" rIns="91440" bIns="45720" anchor="t" anchorCtr="0">
            <a:spAutoFit/>
          </a:bodyPr>
          <a:p>
            <a:pPr>
              <a:buClrTx/>
              <a:buSzTx/>
            </a:pPr>
            <a:r>
              <a:rPr lang="en-US" altLang="zh-CN" sz="2000">
                <a:latin typeface="Arial" panose="020B0604020202020204" pitchFamily="34" charset="0"/>
              </a:rPr>
              <a:t>V</a:t>
            </a:r>
            <a:endParaRPr lang="en-US" altLang="zh-CN" sz="2000">
              <a:latin typeface="Arial" panose="020B0604020202020204" pitchFamily="34" charset="0"/>
            </a:endParaRPr>
          </a:p>
        </p:txBody>
      </p:sp>
      <p:sp>
        <p:nvSpPr>
          <p:cNvPr id="1048613" name="Text Box 18"/>
          <p:cNvSpPr txBox="1"/>
          <p:nvPr/>
        </p:nvSpPr>
        <p:spPr>
          <a:xfrm>
            <a:off x="2657475" y="6308725"/>
            <a:ext cx="7315200" cy="369888"/>
          </a:xfrm>
          <a:prstGeom prst="rect">
            <a:avLst/>
          </a:prstGeom>
          <a:noFill/>
          <a:ln w="9525">
            <a:noFill/>
          </a:ln>
        </p:spPr>
        <p:txBody>
          <a:bodyPr wrap="square" lIns="91440" tIns="45720" rIns="91440" bIns="45720" anchor="t" anchorCtr="0">
            <a:spAutoFit/>
          </a:bodyPr>
          <a:p>
            <a:pPr>
              <a:buSzTx/>
            </a:pPr>
            <a:r>
              <a:rPr lang="en-US" altLang="zh-CN">
                <a:solidFill>
                  <a:schemeClr val="folHlink"/>
                </a:solidFill>
                <a:latin typeface="Arial" panose="020B0604020202020204" pitchFamily="34" charset="0"/>
              </a:rPr>
              <a:t>       </a:t>
            </a:r>
            <a:r>
              <a:rPr lang="zh-CN" altLang="en-US">
                <a:latin typeface="Arial" panose="020B0604020202020204" pitchFamily="34" charset="0"/>
              </a:rPr>
              <a:t>四者比较，通常选用</a:t>
            </a:r>
            <a:r>
              <a:rPr lang="en-US" altLang="zh-CN">
                <a:solidFill>
                  <a:srgbClr val="0033CC"/>
                </a:solidFill>
                <a:latin typeface="Arial" panose="020B0604020202020204" pitchFamily="34" charset="0"/>
              </a:rPr>
              <a:t>A</a:t>
            </a:r>
            <a:r>
              <a:rPr lang="zh-CN" altLang="en-US">
                <a:solidFill>
                  <a:srgbClr val="0033CC"/>
                </a:solidFill>
                <a:latin typeface="Arial" panose="020B0604020202020204" pitchFamily="34" charset="0"/>
              </a:rPr>
              <a:t>表</a:t>
            </a:r>
            <a:r>
              <a:rPr lang="zh-CN" altLang="en-US">
                <a:latin typeface="Arial" panose="020B0604020202020204" pitchFamily="34" charset="0"/>
              </a:rPr>
              <a:t>进行测量所产生的测量误差较小。</a:t>
            </a:r>
            <a:endParaRPr lang="zh-CN" altLang="en-US">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09">
                                            <p:txEl>
                                              <p:charRg st="2147483647" end="2147483647"/>
                                            </p:txEl>
                                          </p:spTgt>
                                        </p:tgtEl>
                                        <p:attrNameLst>
                                          <p:attrName>style.visibility</p:attrName>
                                        </p:attrNameLst>
                                      </p:cBhvr>
                                      <p:to>
                                        <p:strVal val="visible"/>
                                      </p:to>
                                    </p:set>
                                    <p:animEffect transition="in" filter="blinds(horizontal)">
                                      <p:cBhvr>
                                        <p:cTn id="7" dur="500"/>
                                        <p:tgtEl>
                                          <p:spTgt spid="1048609">
                                            <p:txEl>
                                              <p:charRg st="2147483647" end="21474836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048609">
                                            <p:txEl>
                                              <p:charRg st="2147483647" end="2147483647"/>
                                            </p:txEl>
                                          </p:spTgt>
                                        </p:tgtEl>
                                        <p:attrNameLst>
                                          <p:attrName>style.visibility</p:attrName>
                                        </p:attrNameLst>
                                      </p:cBhvr>
                                      <p:to>
                                        <p:strVal val="visible"/>
                                      </p:to>
                                    </p:set>
                                    <p:animEffect transition="in" filter="blinds(horizontal)">
                                      <p:cBhvr>
                                        <p:cTn id="12" dur="500"/>
                                        <p:tgtEl>
                                          <p:spTgt spid="1048609">
                                            <p:txEl>
                                              <p:charRg st="2147483647" end="2147483647"/>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48610"/>
                                        </p:tgtEl>
                                        <p:attrNameLst>
                                          <p:attrName>style.visibility</p:attrName>
                                        </p:attrNameLst>
                                      </p:cBhvr>
                                      <p:to>
                                        <p:strVal val="visible"/>
                                      </p:to>
                                    </p:set>
                                    <p:animEffect transition="in" filter="blinds(horizontal)">
                                      <p:cBhvr>
                                        <p:cTn id="15" dur="500"/>
                                        <p:tgtEl>
                                          <p:spTgt spid="1048610"/>
                                        </p:tgtEl>
                                      </p:cBhvr>
                                    </p:animEffect>
                                  </p:childTnLst>
                                </p:cTn>
                              </p:par>
                              <p:par>
                                <p:cTn id="16" presetID="3" presetClass="entr" presetSubtype="10" fill="hold" nodeType="withEffect">
                                  <p:stCondLst>
                                    <p:cond delay="0"/>
                                  </p:stCondLst>
                                  <p:childTnLst>
                                    <p:set>
                                      <p:cBhvr>
                                        <p:cTn id="17" dur="1" fill="hold">
                                          <p:stCondLst>
                                            <p:cond delay="0"/>
                                          </p:stCondLst>
                                        </p:cTn>
                                        <p:tgtEl>
                                          <p:spTgt spid="4194320"/>
                                        </p:tgtEl>
                                        <p:attrNameLst>
                                          <p:attrName>style.visibility</p:attrName>
                                        </p:attrNameLst>
                                      </p:cBhvr>
                                      <p:to>
                                        <p:strVal val="visible"/>
                                      </p:to>
                                    </p:set>
                                    <p:animEffect transition="in" filter="blinds(horizontal)">
                                      <p:cBhvr>
                                        <p:cTn id="18" dur="500"/>
                                        <p:tgtEl>
                                          <p:spTgt spid="4194320"/>
                                        </p:tgtEl>
                                      </p:cBhvr>
                                    </p:animEffect>
                                  </p:childTnLst>
                                </p:cTn>
                              </p:par>
                              <p:par>
                                <p:cTn id="19" presetID="3" presetClass="entr" presetSubtype="10" fill="hold" nodeType="withEffect">
                                  <p:stCondLst>
                                    <p:cond delay="0"/>
                                  </p:stCondLst>
                                  <p:childTnLst>
                                    <p:set>
                                      <p:cBhvr>
                                        <p:cTn id="20" dur="1" fill="hold">
                                          <p:stCondLst>
                                            <p:cond delay="0"/>
                                          </p:stCondLst>
                                        </p:cTn>
                                        <p:tgtEl>
                                          <p:spTgt spid="4194321"/>
                                        </p:tgtEl>
                                        <p:attrNameLst>
                                          <p:attrName>style.visibility</p:attrName>
                                        </p:attrNameLst>
                                      </p:cBhvr>
                                      <p:to>
                                        <p:strVal val="visible"/>
                                      </p:to>
                                    </p:set>
                                    <p:animEffect transition="in" filter="blinds(horizontal)">
                                      <p:cBhvr>
                                        <p:cTn id="21" dur="500"/>
                                        <p:tgtEl>
                                          <p:spTgt spid="4194321"/>
                                        </p:tgtEl>
                                      </p:cBhvr>
                                    </p:animEffect>
                                  </p:childTnLst>
                                </p:cTn>
                              </p:par>
                              <p:par>
                                <p:cTn id="22" presetID="3" presetClass="entr" presetSubtype="10" fill="hold" nodeType="withEffect">
                                  <p:stCondLst>
                                    <p:cond delay="0"/>
                                  </p:stCondLst>
                                  <p:childTnLst>
                                    <p:set>
                                      <p:cBhvr>
                                        <p:cTn id="23" dur="1" fill="hold">
                                          <p:stCondLst>
                                            <p:cond delay="0"/>
                                          </p:stCondLst>
                                        </p:cTn>
                                        <p:tgtEl>
                                          <p:spTgt spid="4194322"/>
                                        </p:tgtEl>
                                        <p:attrNameLst>
                                          <p:attrName>style.visibility</p:attrName>
                                        </p:attrNameLst>
                                      </p:cBhvr>
                                      <p:to>
                                        <p:strVal val="visible"/>
                                      </p:to>
                                    </p:set>
                                    <p:animEffect transition="in" filter="blinds(horizontal)">
                                      <p:cBhvr>
                                        <p:cTn id="24" dur="500"/>
                                        <p:tgtEl>
                                          <p:spTgt spid="4194322"/>
                                        </p:tgtEl>
                                      </p:cBhvr>
                                    </p:animEffect>
                                  </p:childTnLst>
                                </p:cTn>
                              </p:par>
                              <p:par>
                                <p:cTn id="25" presetID="3" presetClass="entr" presetSubtype="10" fill="hold" nodeType="withEffect">
                                  <p:stCondLst>
                                    <p:cond delay="0"/>
                                  </p:stCondLst>
                                  <p:childTnLst>
                                    <p:set>
                                      <p:cBhvr>
                                        <p:cTn id="26" dur="1" fill="hold">
                                          <p:stCondLst>
                                            <p:cond delay="0"/>
                                          </p:stCondLst>
                                        </p:cTn>
                                        <p:tgtEl>
                                          <p:spTgt spid="4194323"/>
                                        </p:tgtEl>
                                        <p:attrNameLst>
                                          <p:attrName>style.visibility</p:attrName>
                                        </p:attrNameLst>
                                      </p:cBhvr>
                                      <p:to>
                                        <p:strVal val="visible"/>
                                      </p:to>
                                    </p:set>
                                    <p:animEffect transition="in" filter="blinds(horizontal)">
                                      <p:cBhvr>
                                        <p:cTn id="27" dur="500"/>
                                        <p:tgtEl>
                                          <p:spTgt spid="41943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48611"/>
                                        </p:tgtEl>
                                        <p:attrNameLst>
                                          <p:attrName>style.visibility</p:attrName>
                                        </p:attrNameLst>
                                      </p:cBhvr>
                                      <p:to>
                                        <p:strVal val="visible"/>
                                      </p:to>
                                    </p:set>
                                    <p:animEffect transition="in" filter="blinds(horizontal)">
                                      <p:cBhvr>
                                        <p:cTn id="30" dur="500"/>
                                        <p:tgtEl>
                                          <p:spTgt spid="10486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48612"/>
                                        </p:tgtEl>
                                        <p:attrNameLst>
                                          <p:attrName>style.visibility</p:attrName>
                                        </p:attrNameLst>
                                      </p:cBhvr>
                                      <p:to>
                                        <p:strVal val="visible"/>
                                      </p:to>
                                    </p:set>
                                    <p:animEffect transition="in" filter="blinds(horizontal)">
                                      <p:cBhvr>
                                        <p:cTn id="33" dur="500"/>
                                        <p:tgtEl>
                                          <p:spTgt spid="10486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48613"/>
                                        </p:tgtEl>
                                        <p:attrNameLst>
                                          <p:attrName>style.visibility</p:attrName>
                                        </p:attrNameLst>
                                      </p:cBhvr>
                                      <p:to>
                                        <p:strVal val="visible"/>
                                      </p:to>
                                    </p:set>
                                    <p:anim calcmode="lin" valueType="num">
                                      <p:cBhvr>
                                        <p:cTn id="38" dur="500" fill="hold"/>
                                        <p:tgtEl>
                                          <p:spTgt spid="1048613"/>
                                        </p:tgtEl>
                                        <p:attrNameLst>
                                          <p:attrName>ppt_x</p:attrName>
                                        </p:attrNameLst>
                                      </p:cBhvr>
                                      <p:tavLst>
                                        <p:tav tm="0">
                                          <p:val>
                                            <p:strVal val="ppt_x"/>
                                          </p:val>
                                        </p:tav>
                                        <p:tav tm="100000">
                                          <p:val>
                                            <p:strVal val="ppt_x"/>
                                          </p:val>
                                        </p:tav>
                                      </p:tavLst>
                                    </p:anim>
                                    <p:anim calcmode="lin" valueType="num">
                                      <p:cBhvr>
                                        <p:cTn id="39" dur="500" fill="hold"/>
                                        <p:tgtEl>
                                          <p:spTgt spid="10486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2" nodeType="clickEffect">
                                  <p:stCondLst>
                                    <p:cond delay="0"/>
                                  </p:stCondLst>
                                  <p:childTnLst>
                                    <p:animEffect transition="out" filter="fade">
                                      <p:cBhvr>
                                        <p:cTn id="43" dur="500"/>
                                        <p:tgtEl>
                                          <p:spTgt spid="1048609">
                                            <p:txEl>
                                              <p:pRg st="0" end="0"/>
                                            </p:txEl>
                                          </p:spTgt>
                                        </p:tgtEl>
                                      </p:cBhvr>
                                    </p:animEffect>
                                    <p:set>
                                      <p:cBhvr>
                                        <p:cTn id="44" dur="1" fill="hold">
                                          <p:stCondLst>
                                            <p:cond delay="499"/>
                                          </p:stCondLst>
                                        </p:cTn>
                                        <p:tgtEl>
                                          <p:spTgt spid="1048609">
                                            <p:txEl>
                                              <p:pRg st="0" end="0"/>
                                            </p:txEl>
                                          </p:spTgt>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1048609">
                                            <p:txEl>
                                              <p:pRg st="1" end="1"/>
                                            </p:txEl>
                                          </p:spTgt>
                                        </p:tgtEl>
                                      </p:cBhvr>
                                    </p:animEffect>
                                    <p:set>
                                      <p:cBhvr>
                                        <p:cTn id="47" dur="1" fill="hold">
                                          <p:stCondLst>
                                            <p:cond delay="499"/>
                                          </p:stCondLst>
                                        </p:cTn>
                                        <p:tgtEl>
                                          <p:spTgt spid="1048609">
                                            <p:txEl>
                                              <p:pRg st="1" end="1"/>
                                            </p:txEl>
                                          </p:spTgt>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048610"/>
                                        </p:tgtEl>
                                      </p:cBhvr>
                                    </p:animEffect>
                                    <p:set>
                                      <p:cBhvr>
                                        <p:cTn id="50" dur="1" fill="hold">
                                          <p:stCondLst>
                                            <p:cond delay="499"/>
                                          </p:stCondLst>
                                        </p:cTn>
                                        <p:tgtEl>
                                          <p:spTgt spid="104861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194320"/>
                                        </p:tgtEl>
                                      </p:cBhvr>
                                    </p:animEffect>
                                    <p:set>
                                      <p:cBhvr>
                                        <p:cTn id="53" dur="1" fill="hold">
                                          <p:stCondLst>
                                            <p:cond delay="499"/>
                                          </p:stCondLst>
                                        </p:cTn>
                                        <p:tgtEl>
                                          <p:spTgt spid="419432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4194321"/>
                                        </p:tgtEl>
                                      </p:cBhvr>
                                    </p:animEffect>
                                    <p:set>
                                      <p:cBhvr>
                                        <p:cTn id="56" dur="1" fill="hold">
                                          <p:stCondLst>
                                            <p:cond delay="499"/>
                                          </p:stCondLst>
                                        </p:cTn>
                                        <p:tgtEl>
                                          <p:spTgt spid="4194321"/>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4194322"/>
                                        </p:tgtEl>
                                      </p:cBhvr>
                                    </p:animEffect>
                                    <p:set>
                                      <p:cBhvr>
                                        <p:cTn id="59" dur="1" fill="hold">
                                          <p:stCondLst>
                                            <p:cond delay="499"/>
                                          </p:stCondLst>
                                        </p:cTn>
                                        <p:tgtEl>
                                          <p:spTgt spid="419432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4194323"/>
                                        </p:tgtEl>
                                      </p:cBhvr>
                                    </p:animEffect>
                                    <p:set>
                                      <p:cBhvr>
                                        <p:cTn id="62" dur="1" fill="hold">
                                          <p:stCondLst>
                                            <p:cond delay="499"/>
                                          </p:stCondLst>
                                        </p:cTn>
                                        <p:tgtEl>
                                          <p:spTgt spid="4194323"/>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048611"/>
                                        </p:tgtEl>
                                      </p:cBhvr>
                                    </p:animEffect>
                                    <p:set>
                                      <p:cBhvr>
                                        <p:cTn id="65" dur="1" fill="hold">
                                          <p:stCondLst>
                                            <p:cond delay="499"/>
                                          </p:stCondLst>
                                        </p:cTn>
                                        <p:tgtEl>
                                          <p:spTgt spid="104861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048612"/>
                                        </p:tgtEl>
                                      </p:cBhvr>
                                    </p:animEffect>
                                    <p:set>
                                      <p:cBhvr>
                                        <p:cTn id="68" dur="1" fill="hold">
                                          <p:stCondLst>
                                            <p:cond delay="499"/>
                                          </p:stCondLst>
                                        </p:cTn>
                                        <p:tgtEl>
                                          <p:spTgt spid="1048612"/>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048613">
                                            <p:bg/>
                                          </p:spTgt>
                                        </p:tgtEl>
                                      </p:cBhvr>
                                    </p:animEffect>
                                    <p:set>
                                      <p:cBhvr>
                                        <p:cTn id="71" dur="1" fill="hold">
                                          <p:stCondLst>
                                            <p:cond delay="499"/>
                                          </p:stCondLst>
                                        </p:cTn>
                                        <p:tgtEl>
                                          <p:spTgt spid="1048613">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animBg="1" advAuto="1000"/>
      <p:bldP spid="1048609" grpId="1" animBg="1" advAuto="1000"/>
      <p:bldP spid="1048609" grpId="2" build="allAtOnce"/>
      <p:bldP spid="1048610" grpId="0" animBg="1" advAuto="1000"/>
      <p:bldP spid="1048610" grpId="1" animBg="1" advAuto="1000"/>
      <p:bldP spid="1048611" grpId="0" animBg="1" advAuto="1000"/>
      <p:bldP spid="1048611" grpId="1" animBg="1" advAuto="1000"/>
      <p:bldP spid="1048612" grpId="0" animBg="1" advAuto="1000"/>
      <p:bldP spid="1048612" grpId="1" animBg="1" advAuto="1000"/>
      <p:bldP spid="1048613" grpId="0" animBg="1" advAuto="1000"/>
      <p:bldP spid="1048613" grpI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95" name="Text Box 5"/>
          <p:cNvSpPr txBox="1"/>
          <p:nvPr/>
        </p:nvSpPr>
        <p:spPr>
          <a:xfrm>
            <a:off x="611188" y="1268413"/>
            <a:ext cx="8064500" cy="2005965"/>
          </a:xfrm>
          <a:prstGeom prst="rect">
            <a:avLst/>
          </a:prstGeom>
          <a:noFill/>
          <a:ln w="9525">
            <a:noFill/>
          </a:ln>
        </p:spPr>
        <p:txBody>
          <a:bodyPr wrap="square" lIns="91440" tIns="45720" rIns="91440" bIns="45720" anchor="t" anchorCtr="0">
            <a:spAutoFit/>
          </a:bodyPr>
          <a:p>
            <a:pPr>
              <a:buClrTx/>
              <a:buSzTx/>
            </a:pPr>
            <a:r>
              <a:rPr lang="en-US" altLang="zh-CN" sz="2800" dirty="0">
                <a:latin typeface="Arial" panose="020B0604020202020204" pitchFamily="34" charset="0"/>
              </a:rPr>
              <a:t>    </a:t>
            </a:r>
            <a:r>
              <a:rPr lang="zh-CN" altLang="en-US" sz="3600" dirty="0">
                <a:solidFill>
                  <a:srgbClr val="0033CC"/>
                </a:solidFill>
                <a:latin typeface="Arial" panose="020B0604020202020204" pitchFamily="34" charset="0"/>
              </a:rPr>
              <a:t>例：</a:t>
            </a:r>
            <a:r>
              <a:rPr lang="zh-CN" altLang="en-US" sz="2800" dirty="0">
                <a:latin typeface="Arial" panose="020B0604020202020204" pitchFamily="34" charset="0"/>
              </a:rPr>
              <a:t>量程为</a:t>
            </a:r>
            <a:r>
              <a:rPr lang="en-US" altLang="zh-CN" sz="2800" dirty="0">
                <a:latin typeface="Arial" panose="020B0604020202020204" pitchFamily="34" charset="0"/>
              </a:rPr>
              <a:t>0</a:t>
            </a:r>
            <a:r>
              <a:rPr lang="zh-CN" altLang="en-US" sz="2800" dirty="0">
                <a:latin typeface="Arial" panose="020B0604020202020204" pitchFamily="34" charset="0"/>
              </a:rPr>
              <a:t>～</a:t>
            </a:r>
            <a:r>
              <a:rPr lang="en-US" altLang="zh-CN" sz="2800" dirty="0">
                <a:latin typeface="Arial" panose="020B0604020202020204" pitchFamily="34" charset="0"/>
              </a:rPr>
              <a:t>1000 V</a:t>
            </a:r>
            <a:r>
              <a:rPr lang="zh-CN" altLang="en-US" sz="2800" dirty="0">
                <a:latin typeface="Arial" panose="020B0604020202020204" pitchFamily="34" charset="0"/>
              </a:rPr>
              <a:t>的数字电压表，如果其整个量程中最大绝对误差为</a:t>
            </a:r>
            <a:r>
              <a:rPr lang="en-US" altLang="zh-CN" sz="2800" dirty="0">
                <a:latin typeface="Arial" panose="020B0604020202020204" pitchFamily="34" charset="0"/>
              </a:rPr>
              <a:t>1.05V</a:t>
            </a:r>
            <a:r>
              <a:rPr lang="zh-CN" altLang="en-US" sz="2800" dirty="0">
                <a:latin typeface="Arial" panose="020B0604020202020204" pitchFamily="34" charset="0"/>
              </a:rPr>
              <a:t>，则应选多少精度等级的检测仪器？</a:t>
            </a:r>
            <a:endParaRPr lang="zh-CN" altLang="en-US" sz="2800" dirty="0">
              <a:latin typeface="Arial" panose="020B0604020202020204" pitchFamily="34" charset="0"/>
            </a:endParaRPr>
          </a:p>
          <a:p>
            <a:pPr>
              <a:spcBef>
                <a:spcPts val="1075"/>
              </a:spcBef>
              <a:buClrTx/>
              <a:buSzTx/>
            </a:pPr>
            <a:endParaRPr lang="zh-CN" altLang="en-US" dirty="0">
              <a:latin typeface="Arial" panose="020B0604020202020204" pitchFamily="34" charset="0"/>
            </a:endParaRPr>
          </a:p>
        </p:txBody>
      </p:sp>
      <p:pic>
        <p:nvPicPr>
          <p:cNvPr id="2097191" name="Picture 37" descr="c:\users\ADMINI~1\appdata\roaming\360se6\USERDA~1\Temp\SL_514~1.JPG"/>
          <p:cNvPicPr>
            <a:picLocks noRot="1" noChangeAspect="1"/>
          </p:cNvPicPr>
          <p:nvPr/>
        </p:nvPicPr>
        <p:blipFill>
          <a:blip r:embed="rId1"/>
          <a:stretch>
            <a:fillRect/>
          </a:stretch>
        </p:blipFill>
        <p:spPr>
          <a:xfrm>
            <a:off x="7507288" y="4221163"/>
            <a:ext cx="1457325" cy="2001837"/>
          </a:xfrm>
          <a:prstGeom prst="rect">
            <a:avLst/>
          </a:prstGeom>
          <a:noFill/>
          <a:ln w="9525">
            <a:noFill/>
          </a:ln>
        </p:spPr>
      </p:pic>
      <p:graphicFrame>
        <p:nvGraphicFramePr>
          <p:cNvPr id="4194330" name="对象 51203"/>
          <p:cNvGraphicFramePr>
            <a:graphicFrameLocks noChangeAspect="1"/>
          </p:cNvGraphicFramePr>
          <p:nvPr/>
        </p:nvGraphicFramePr>
        <p:xfrm>
          <a:off x="1571625" y="2898775"/>
          <a:ext cx="6096000" cy="962025"/>
        </p:xfrm>
        <a:graphic>
          <a:graphicData uri="http://schemas.openxmlformats.org/presentationml/2006/ole">
            <mc:AlternateContent xmlns:mc="http://schemas.openxmlformats.org/markup-compatibility/2006">
              <mc:Choice xmlns:v="urn:schemas-microsoft-com:vml" Requires="v">
                <p:oleObj spid="_x0000_s0" name="" r:id="rId2" imgW="2713990" imgH="428625" progId="Equation.3">
                  <p:embed/>
                </p:oleObj>
              </mc:Choice>
              <mc:Fallback>
                <p:oleObj name="" r:id="rId2" imgW="2713990" imgH="428625" progId="Equation.3">
                  <p:embed/>
                  <p:pic>
                    <p:nvPicPr>
                      <p:cNvPr id="0" name="图片 3099"/>
                      <p:cNvPicPr/>
                      <p:nvPr/>
                    </p:nvPicPr>
                    <p:blipFill>
                      <a:blip r:embed="rId3"/>
                      <a:stretch>
                        <a:fillRect/>
                      </a:stretch>
                    </p:blipFill>
                    <p:spPr>
                      <a:xfrm>
                        <a:off x="1571625" y="2898775"/>
                        <a:ext cx="6096000" cy="962025"/>
                      </a:xfrm>
                      <a:prstGeom prst="rect">
                        <a:avLst/>
                      </a:prstGeom>
                      <a:noFill/>
                      <a:ln w="38100">
                        <a:noFill/>
                        <a:miter/>
                      </a:ln>
                    </p:spPr>
                  </p:pic>
                </p:oleObj>
              </mc:Fallback>
            </mc:AlternateContent>
          </a:graphicData>
        </a:graphic>
      </p:graphicFrame>
      <p:sp>
        <p:nvSpPr>
          <p:cNvPr id="1048696" name="Text Box 8"/>
          <p:cNvSpPr txBox="1"/>
          <p:nvPr/>
        </p:nvSpPr>
        <p:spPr>
          <a:xfrm>
            <a:off x="827088" y="4083050"/>
            <a:ext cx="6470650" cy="1996440"/>
          </a:xfrm>
          <a:prstGeom prst="rect">
            <a:avLst/>
          </a:prstGeom>
          <a:noFill/>
          <a:ln w="9525">
            <a:noFill/>
          </a:ln>
        </p:spPr>
        <p:txBody>
          <a:bodyPr wrap="square" lIns="91440" tIns="45720" rIns="91440" bIns="45720" anchor="t" anchorCtr="0">
            <a:spAutoFit/>
          </a:bodyPr>
          <a:p>
            <a:pPr>
              <a:buClrTx/>
              <a:buSzTx/>
            </a:pPr>
            <a:r>
              <a:rPr lang="en-US" altLang="zh-CN" sz="2400" dirty="0">
                <a:latin typeface="Arial" panose="020B0604020202020204" pitchFamily="34" charset="0"/>
              </a:rPr>
              <a:t>       </a:t>
            </a:r>
            <a:r>
              <a:rPr lang="zh-CN" altLang="en-US" sz="2400" dirty="0">
                <a:latin typeface="Arial" panose="020B0604020202020204" pitchFamily="34" charset="0"/>
              </a:rPr>
              <a:t>由于</a:t>
            </a:r>
            <a:r>
              <a:rPr lang="en-US" altLang="zh-CN" sz="2400" dirty="0">
                <a:latin typeface="Arial" panose="020B0604020202020204" pitchFamily="34" charset="0"/>
              </a:rPr>
              <a:t>0.105</a:t>
            </a:r>
            <a:r>
              <a:rPr lang="zh-CN" altLang="en-US" sz="2400" dirty="0">
                <a:latin typeface="Arial" panose="020B0604020202020204" pitchFamily="34" charset="0"/>
              </a:rPr>
              <a:t>不是标准化精度等级值，因此该仪器需要就近套用标准化精度等级值。</a:t>
            </a:r>
            <a:r>
              <a:rPr lang="en-US" altLang="zh-CN" sz="2400" dirty="0">
                <a:latin typeface="Arial" panose="020B0604020202020204" pitchFamily="34" charset="0"/>
              </a:rPr>
              <a:t>0.105</a:t>
            </a:r>
            <a:r>
              <a:rPr lang="zh-CN" altLang="en-US" sz="2400" dirty="0">
                <a:latin typeface="Arial" panose="020B0604020202020204" pitchFamily="34" charset="0"/>
              </a:rPr>
              <a:t>位于</a:t>
            </a:r>
            <a:r>
              <a:rPr lang="en-US" altLang="zh-CN" sz="2400" dirty="0">
                <a:latin typeface="Arial" panose="020B0604020202020204" pitchFamily="34" charset="0"/>
              </a:rPr>
              <a:t>0.1</a:t>
            </a:r>
            <a:r>
              <a:rPr lang="zh-CN" altLang="en-US" sz="2400" dirty="0">
                <a:latin typeface="Arial" panose="020B0604020202020204" pitchFamily="34" charset="0"/>
              </a:rPr>
              <a:t>级和</a:t>
            </a:r>
            <a:r>
              <a:rPr lang="en-US" altLang="zh-CN" sz="2400" dirty="0">
                <a:latin typeface="Arial" panose="020B0604020202020204" pitchFamily="34" charset="0"/>
              </a:rPr>
              <a:t>0.2</a:t>
            </a:r>
            <a:r>
              <a:rPr lang="zh-CN" altLang="en-US" sz="2400" dirty="0">
                <a:latin typeface="Arial" panose="020B0604020202020204" pitchFamily="34" charset="0"/>
              </a:rPr>
              <a:t>级之间，尽管该值与</a:t>
            </a:r>
            <a:r>
              <a:rPr lang="en-US" altLang="zh-CN" sz="2400" dirty="0">
                <a:latin typeface="Arial" panose="020B0604020202020204" pitchFamily="34" charset="0"/>
              </a:rPr>
              <a:t>0.1</a:t>
            </a:r>
            <a:r>
              <a:rPr lang="zh-CN" altLang="en-US" sz="2400" dirty="0">
                <a:latin typeface="Arial" panose="020B0604020202020204" pitchFamily="34" charset="0"/>
              </a:rPr>
              <a:t>更为接近，但按</a:t>
            </a:r>
            <a:r>
              <a:rPr lang="zh-CN" altLang="en-US" sz="2400" dirty="0">
                <a:solidFill>
                  <a:srgbClr val="FF0000"/>
                </a:solidFill>
                <a:latin typeface="Arial" panose="020B0604020202020204" pitchFamily="34" charset="0"/>
              </a:rPr>
              <a:t>选大不选小</a:t>
            </a:r>
            <a:r>
              <a:rPr lang="zh-CN" altLang="en-US" sz="2400" dirty="0">
                <a:latin typeface="Arial" panose="020B0604020202020204" pitchFamily="34" charset="0"/>
              </a:rPr>
              <a:t>的原则该数字电压表的精度等级</a:t>
            </a:r>
            <a:r>
              <a:rPr lang="en-US" altLang="zh-CN" sz="2400" dirty="0">
                <a:solidFill>
                  <a:srgbClr val="0033CC"/>
                </a:solidFill>
                <a:latin typeface="Arial" panose="020B0604020202020204" pitchFamily="34" charset="0"/>
              </a:rPr>
              <a:t>G</a:t>
            </a:r>
            <a:r>
              <a:rPr lang="zh-CN" altLang="en-US" sz="2400" dirty="0">
                <a:solidFill>
                  <a:srgbClr val="0033CC"/>
                </a:solidFill>
                <a:latin typeface="Arial" panose="020B0604020202020204" pitchFamily="34" charset="0"/>
              </a:rPr>
              <a:t>应为</a:t>
            </a:r>
            <a:r>
              <a:rPr lang="en-US" altLang="zh-CN" sz="2400" dirty="0">
                <a:solidFill>
                  <a:srgbClr val="0033CC"/>
                </a:solidFill>
                <a:latin typeface="Arial" panose="020B0604020202020204" pitchFamily="34" charset="0"/>
              </a:rPr>
              <a:t>0.2</a:t>
            </a:r>
            <a:r>
              <a:rPr lang="zh-CN" altLang="en-US" sz="2400" dirty="0">
                <a:solidFill>
                  <a:srgbClr val="0033CC"/>
                </a:solidFill>
                <a:latin typeface="Arial" panose="020B0604020202020204" pitchFamily="34" charset="0"/>
              </a:rPr>
              <a:t>级</a:t>
            </a:r>
            <a:r>
              <a:rPr lang="zh-CN" altLang="en-US" sz="2400" dirty="0">
                <a:latin typeface="Arial" panose="020B0604020202020204" pitchFamily="34" charset="0"/>
              </a:rPr>
              <a:t>。 </a:t>
            </a:r>
            <a:endParaRPr lang="zh-CN" altLang="en-US" sz="2400" dirty="0">
              <a:latin typeface="Arial" panose="020B0604020202020204" pitchFamily="34" charset="0"/>
            </a:endParaRPr>
          </a:p>
        </p:txBody>
      </p:sp>
      <mc:AlternateContent xmlns:mc="http://schemas.openxmlformats.org/markup-compatibility/2006" xmlns:p14="http://schemas.microsoft.com/office/powerpoint/2010/main">
        <mc:Choice Requires="p14">
          <p:contentPart r:id="rId4" p14:bwMode="auto">
            <p14:nvContentPartPr>
              <p14:cNvPr id="1049590" name="墨迹 1049589"/>
              <p14:cNvContentPartPr/>
              <p14:nvPr/>
            </p14:nvContentPartPr>
            <p14:xfrm>
              <a:off x="240695" y="536627"/>
              <a:ext cx="2340381" cy="2212972"/>
            </p14:xfrm>
          </p:contentPart>
        </mc:Choice>
        <mc:Fallback xmlns="">
          <p:pic>
            <p:nvPicPr>
              <p:cNvPr id="1049590" name="墨迹 1049589"/>
            </p:nvPicPr>
            <p:blipFill>
              <a:blip r:embed="rId5"/>
            </p:blipFill>
            <p:spPr>
              <a:xfrm>
                <a:off x="240695" y="536627"/>
                <a:ext cx="2340381" cy="2212972"/>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48695">
                                            <p:txEl>
                                              <p:charRg st="2147483647" end="2147483647"/>
                                            </p:txEl>
                                          </p:spTgt>
                                        </p:tgtEl>
                                        <p:attrNameLst>
                                          <p:attrName>style.visibility</p:attrName>
                                        </p:attrNameLst>
                                      </p:cBhvr>
                                      <p:to>
                                        <p:strVal val="visible"/>
                                      </p:to>
                                    </p:set>
                                    <p:animEffect transition="in" filter="blinds(horizontal)">
                                      <p:cBhvr>
                                        <p:cTn id="7" dur="500"/>
                                        <p:tgtEl>
                                          <p:spTgt spid="1048695">
                                            <p:txEl>
                                              <p:charRg st="2147483647" end="21474836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94330"/>
                                        </p:tgtEl>
                                        <p:attrNameLst>
                                          <p:attrName>style.visibility</p:attrName>
                                        </p:attrNameLst>
                                      </p:cBhvr>
                                      <p:to>
                                        <p:strVal val="visible"/>
                                      </p:to>
                                    </p:set>
                                    <p:animEffect transition="in" filter="blinds(horizontal)">
                                      <p:cBhvr>
                                        <p:cTn id="12" dur="500"/>
                                        <p:tgtEl>
                                          <p:spTgt spid="41943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iterate type="lt">
                                    <p:tmPct val="100000"/>
                                  </p:iterate>
                                  <p:childTnLst>
                                    <p:set>
                                      <p:cBhvr>
                                        <p:cTn id="16" dur="1" fill="hold">
                                          <p:stCondLst>
                                            <p:cond delay="0"/>
                                          </p:stCondLst>
                                        </p:cTn>
                                        <p:tgtEl>
                                          <p:spTgt spid="1048696"/>
                                        </p:tgtEl>
                                        <p:attrNameLst>
                                          <p:attrName>style.visibility</p:attrName>
                                        </p:attrNameLst>
                                      </p:cBhvr>
                                      <p:to>
                                        <p:strVal val="visible"/>
                                      </p:to>
                                    </p:set>
                                    <p:animEffect transition="in" filter="blinds(horizontal)">
                                      <p:cBhvr>
                                        <p:cTn id="17" dur="100"/>
                                        <p:tgtEl>
                                          <p:spTgt spid="1048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5" grpId="0" animBg="1" advAuto="1000"/>
      <p:bldP spid="1048696" grpId="0" advAuto="100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97" name="Rectangle 3"/>
          <p:cNvSpPr/>
          <p:nvPr/>
        </p:nvSpPr>
        <p:spPr>
          <a:xfrm>
            <a:off x="612775" y="1270000"/>
            <a:ext cx="3994150" cy="676275"/>
          </a:xfrm>
          <a:prstGeom prst="rect">
            <a:avLst/>
          </a:prstGeom>
          <a:noFill/>
          <a:ln w="9525">
            <a:noFill/>
          </a:ln>
        </p:spPr>
        <p:txBody>
          <a:bodyPr wrap="square" lIns="91440" tIns="45720" rIns="91440" bIns="45720" anchor="t" anchorCtr="0">
            <a:spAutoFit/>
          </a:bodyPr>
          <a:p>
            <a:pPr marL="342900" indent="-342900">
              <a:lnSpc>
                <a:spcPct val="120000"/>
              </a:lnSpc>
              <a:buClrTx/>
              <a:buSzTx/>
              <a:buFont typeface="Wingdings" panose="05000000000000000000" pitchFamily="2" charset="2"/>
              <a:buChar char="Ø"/>
            </a:pPr>
            <a:r>
              <a:rPr lang="zh-CN" altLang="en-US" sz="3200">
                <a:solidFill>
                  <a:srgbClr val="FF0000"/>
                </a:solidFill>
                <a:latin typeface="Arial" panose="020B0604020202020204" pitchFamily="34" charset="0"/>
              </a:rPr>
              <a:t>测量范围和量程</a:t>
            </a:r>
            <a:endParaRPr lang="zh-CN" altLang="en-US" sz="3200">
              <a:solidFill>
                <a:srgbClr val="FF0000"/>
              </a:solidFill>
              <a:latin typeface="Arial" panose="020B0604020202020204" pitchFamily="34" charset="0"/>
            </a:endParaRPr>
          </a:p>
        </p:txBody>
      </p:sp>
      <p:sp>
        <p:nvSpPr>
          <p:cNvPr id="1048698" name="Text Box 3"/>
          <p:cNvSpPr txBox="1"/>
          <p:nvPr/>
        </p:nvSpPr>
        <p:spPr>
          <a:xfrm>
            <a:off x="962025" y="1987550"/>
            <a:ext cx="8502650" cy="548639"/>
          </a:xfrm>
          <a:prstGeom prst="rect">
            <a:avLst/>
          </a:prstGeom>
          <a:noFill/>
          <a:ln w="9525">
            <a:noFill/>
          </a:ln>
        </p:spPr>
        <p:txBody>
          <a:bodyPr wrap="square" lIns="91440" tIns="45720" rIns="91440" bIns="45720" anchor="t" anchorCtr="0">
            <a:spAutoFit/>
          </a:bodyPr>
          <a:p>
            <a:pPr>
              <a:buSzTx/>
            </a:pPr>
            <a:r>
              <a:rPr lang="zh-CN" altLang="en-US" sz="2800">
                <a:solidFill>
                  <a:srgbClr val="0000FF"/>
                </a:solidFill>
                <a:latin typeface="Times New Roman" panose="02020603050405020304" pitchFamily="65" charset="0"/>
              </a:rPr>
              <a:t>测量上限</a:t>
            </a:r>
            <a:r>
              <a:rPr lang="en-US" altLang="zh-CN" sz="2800">
                <a:latin typeface="Times New Roman" panose="02020603050405020304" pitchFamily="65" charset="0"/>
              </a:rPr>
              <a:t>——</a:t>
            </a:r>
            <a:r>
              <a:rPr lang="zh-CN" altLang="en-US" sz="2800">
                <a:latin typeface="Times New Roman" panose="02020603050405020304" pitchFamily="65" charset="0"/>
              </a:rPr>
              <a:t>传感器所能测量的</a:t>
            </a:r>
            <a:r>
              <a:rPr lang="zh-CN" altLang="en-US" sz="2800">
                <a:solidFill>
                  <a:schemeClr val="tx2"/>
                </a:solidFill>
                <a:latin typeface="Times New Roman" panose="02020603050405020304" pitchFamily="65" charset="0"/>
              </a:rPr>
              <a:t>最大</a:t>
            </a:r>
            <a:r>
              <a:rPr lang="zh-CN" altLang="en-US" sz="2800">
                <a:latin typeface="Times New Roman" panose="02020603050405020304" pitchFamily="65" charset="0"/>
              </a:rPr>
              <a:t>被测量的数值</a:t>
            </a:r>
            <a:endParaRPr lang="zh-CN" altLang="en-US" sz="2800">
              <a:latin typeface="Times New Roman" panose="02020603050405020304" pitchFamily="65" charset="0"/>
            </a:endParaRPr>
          </a:p>
        </p:txBody>
      </p:sp>
      <p:sp>
        <p:nvSpPr>
          <p:cNvPr id="1048699" name="Text Box 4"/>
          <p:cNvSpPr txBox="1"/>
          <p:nvPr/>
        </p:nvSpPr>
        <p:spPr>
          <a:xfrm>
            <a:off x="962025" y="2636838"/>
            <a:ext cx="8347075" cy="548639"/>
          </a:xfrm>
          <a:prstGeom prst="rect">
            <a:avLst/>
          </a:prstGeom>
          <a:noFill/>
          <a:ln w="9525">
            <a:noFill/>
          </a:ln>
        </p:spPr>
        <p:txBody>
          <a:bodyPr wrap="square" lIns="91440" tIns="45720" rIns="91440" bIns="45720" anchor="t" anchorCtr="0">
            <a:spAutoFit/>
          </a:bodyPr>
          <a:p>
            <a:pPr>
              <a:buSzTx/>
            </a:pPr>
            <a:r>
              <a:rPr lang="zh-CN" altLang="en-US" sz="2800">
                <a:solidFill>
                  <a:srgbClr val="0000FF"/>
                </a:solidFill>
                <a:latin typeface="Times New Roman" panose="02020603050405020304" pitchFamily="65" charset="0"/>
              </a:rPr>
              <a:t>测量下限</a:t>
            </a:r>
            <a:r>
              <a:rPr lang="en-US" altLang="zh-CN" sz="2800">
                <a:latin typeface="Times New Roman" panose="02020603050405020304" pitchFamily="65" charset="0"/>
              </a:rPr>
              <a:t>——</a:t>
            </a:r>
            <a:r>
              <a:rPr lang="zh-CN" altLang="en-US" sz="2800">
                <a:latin typeface="Times New Roman" panose="02020603050405020304" pitchFamily="65" charset="0"/>
              </a:rPr>
              <a:t>传感器所能测量的</a:t>
            </a:r>
            <a:r>
              <a:rPr lang="zh-CN" altLang="en-US" sz="2800">
                <a:solidFill>
                  <a:schemeClr val="tx2"/>
                </a:solidFill>
                <a:latin typeface="Times New Roman" panose="02020603050405020304" pitchFamily="65" charset="0"/>
              </a:rPr>
              <a:t>最小</a:t>
            </a:r>
            <a:r>
              <a:rPr lang="zh-CN" altLang="en-US" sz="2800">
                <a:latin typeface="Times New Roman" panose="02020603050405020304" pitchFamily="65" charset="0"/>
              </a:rPr>
              <a:t>被测量的数值</a:t>
            </a:r>
            <a:endParaRPr lang="zh-CN" altLang="en-US" sz="2800">
              <a:latin typeface="Times New Roman" panose="02020603050405020304" pitchFamily="65" charset="0"/>
            </a:endParaRPr>
          </a:p>
        </p:txBody>
      </p:sp>
      <p:sp>
        <p:nvSpPr>
          <p:cNvPr id="1048700" name="Text Box 5"/>
          <p:cNvSpPr txBox="1"/>
          <p:nvPr/>
        </p:nvSpPr>
        <p:spPr>
          <a:xfrm>
            <a:off x="993775" y="3286125"/>
            <a:ext cx="8502650" cy="548639"/>
          </a:xfrm>
          <a:prstGeom prst="rect">
            <a:avLst/>
          </a:prstGeom>
          <a:noFill/>
          <a:ln w="9525">
            <a:noFill/>
          </a:ln>
        </p:spPr>
        <p:txBody>
          <a:bodyPr wrap="square" lIns="91440" tIns="45720" rIns="91440" bIns="45720" anchor="t" anchorCtr="0">
            <a:spAutoFit/>
          </a:bodyPr>
          <a:p>
            <a:pPr>
              <a:buSzTx/>
            </a:pPr>
            <a:r>
              <a:rPr lang="zh-CN" altLang="en-US" sz="2800">
                <a:solidFill>
                  <a:srgbClr val="0000FF"/>
                </a:solidFill>
                <a:latin typeface="Times New Roman" panose="02020603050405020304" pitchFamily="65" charset="0"/>
              </a:rPr>
              <a:t>测量范围</a:t>
            </a:r>
            <a:r>
              <a:rPr lang="en-US" altLang="zh-CN" sz="2800">
                <a:latin typeface="Times New Roman" panose="02020603050405020304" pitchFamily="65" charset="0"/>
              </a:rPr>
              <a:t>——</a:t>
            </a:r>
            <a:r>
              <a:rPr lang="zh-CN" altLang="en-US" sz="2800">
                <a:latin typeface="Times New Roman" panose="02020603050405020304" pitchFamily="65" charset="0"/>
              </a:rPr>
              <a:t>测量下限和测量上限表示的</a:t>
            </a:r>
            <a:r>
              <a:rPr lang="zh-CN" altLang="en-US" sz="2800">
                <a:solidFill>
                  <a:schemeClr val="tx2"/>
                </a:solidFill>
                <a:latin typeface="Times New Roman" panose="02020603050405020304" pitchFamily="65" charset="0"/>
              </a:rPr>
              <a:t>测量区间</a:t>
            </a:r>
            <a:endParaRPr lang="zh-CN" altLang="en-US" sz="2800">
              <a:solidFill>
                <a:schemeClr val="tx2"/>
              </a:solidFill>
              <a:latin typeface="Times New Roman" panose="02020603050405020304" pitchFamily="65" charset="0"/>
            </a:endParaRPr>
          </a:p>
        </p:txBody>
      </p:sp>
      <p:grpSp>
        <p:nvGrpSpPr>
          <p:cNvPr id="110" name="Group 6"/>
          <p:cNvGrpSpPr/>
          <p:nvPr/>
        </p:nvGrpSpPr>
        <p:grpSpPr>
          <a:xfrm>
            <a:off x="2195513" y="3933825"/>
            <a:ext cx="5040312" cy="647700"/>
            <a:chOff x="0" y="0"/>
            <a:chExt cx="10000" cy="10000"/>
          </a:xfrm>
        </p:grpSpPr>
        <p:sp>
          <p:nvSpPr>
            <p:cNvPr id="1048701" name="Rectangle 7"/>
            <p:cNvSpPr/>
            <p:nvPr/>
          </p:nvSpPr>
          <p:spPr>
            <a:xfrm>
              <a:off x="0" y="0"/>
              <a:ext cx="10000" cy="10010"/>
            </a:xfrm>
            <a:prstGeom prst="rect">
              <a:avLst/>
            </a:prstGeom>
            <a:solidFill>
              <a:srgbClr val="FFFF99"/>
            </a:solidFill>
            <a:ln w="12700" cap="flat" cmpd="sng">
              <a:solidFill>
                <a:schemeClr val="tx1"/>
              </a:solidFill>
              <a:prstDash val="solid"/>
              <a:miter/>
              <a:headEnd type="none" w="med" len="med"/>
              <a:tailEnd type="none" w="med" len="med"/>
            </a:ln>
          </p:spPr>
          <p:txBody>
            <a:bodyPr wrap="square" lIns="91440" tIns="45720" rIns="91440" bIns="45720" anchor="ctr" anchorCtr="0"/>
            <a:p>
              <a:pPr>
                <a:buClrTx/>
                <a:buSzTx/>
              </a:pPr>
              <a:endParaRPr lang="en-US" altLang="zh-CN">
                <a:latin typeface="Arial" panose="020B0604020202020204" pitchFamily="34" charset="0"/>
              </a:endParaRPr>
            </a:p>
          </p:txBody>
        </p:sp>
        <p:sp>
          <p:nvSpPr>
            <p:cNvPr id="1048702" name="Text Box 8"/>
            <p:cNvSpPr txBox="1"/>
            <p:nvPr/>
          </p:nvSpPr>
          <p:spPr>
            <a:xfrm>
              <a:off x="572" y="1127"/>
              <a:ext cx="9286" cy="8000"/>
            </a:xfrm>
            <a:prstGeom prst="rect">
              <a:avLst/>
            </a:prstGeom>
            <a:noFill/>
            <a:ln w="9525">
              <a:noFill/>
            </a:ln>
          </p:spPr>
          <p:txBody>
            <a:bodyPr wrap="square" lIns="91440" tIns="45720" rIns="91440" bIns="45720" anchor="t" anchorCtr="0"/>
            <a:p>
              <a:pPr>
                <a:buSzTx/>
              </a:pPr>
              <a:r>
                <a:rPr lang="zh-CN" altLang="en-US" sz="2800">
                  <a:solidFill>
                    <a:schemeClr val="tx2"/>
                  </a:solidFill>
                  <a:latin typeface="Times New Roman" panose="02020603050405020304" pitchFamily="65" charset="0"/>
                </a:rPr>
                <a:t>量程＝测量上限－测量下限</a:t>
              </a:r>
              <a:endParaRPr lang="zh-CN" altLang="en-US" sz="2800">
                <a:solidFill>
                  <a:schemeClr val="tx2"/>
                </a:solidFill>
                <a:latin typeface="Times New Roman" panose="02020603050405020304" pitchFamily="65" charset="0"/>
              </a:endParaRPr>
            </a:p>
          </p:txBody>
        </p:sp>
      </p:grpSp>
      <p:sp>
        <p:nvSpPr>
          <p:cNvPr id="1048703" name="Text Box 9"/>
          <p:cNvSpPr txBox="1"/>
          <p:nvPr/>
        </p:nvSpPr>
        <p:spPr>
          <a:xfrm>
            <a:off x="2484438" y="4654550"/>
            <a:ext cx="5900808" cy="1907540"/>
          </a:xfrm>
          <a:prstGeom prst="rect">
            <a:avLst/>
          </a:prstGeom>
          <a:noFill/>
          <a:ln w="9525">
            <a:noFill/>
          </a:ln>
        </p:spPr>
        <p:txBody>
          <a:bodyPr wrap="none" lIns="91440" tIns="45720" rIns="91440" bIns="45720" anchor="t" anchorCtr="0">
            <a:spAutoFit/>
          </a:bodyPr>
          <a:p>
            <a:pPr>
              <a:buSzTx/>
            </a:pPr>
            <a:r>
              <a:rPr lang="zh-CN" altLang="en-US" sz="2400" dirty="0">
                <a:solidFill>
                  <a:srgbClr val="0033CC"/>
                </a:solidFill>
                <a:latin typeface="Arial" panose="020B0604020202020204" pitchFamily="34" charset="0"/>
              </a:rPr>
              <a:t>【例题与思考】</a:t>
            </a:r>
            <a:endParaRPr lang="zh-CN" altLang="en-US" sz="2400" dirty="0">
              <a:solidFill>
                <a:srgbClr val="0033CC"/>
              </a:solidFill>
              <a:latin typeface="Arial" panose="020B0604020202020204" pitchFamily="34" charset="0"/>
            </a:endParaRPr>
          </a:p>
          <a:p>
            <a:pPr>
              <a:buClrTx/>
              <a:buSzTx/>
            </a:pPr>
            <a:r>
              <a:rPr lang="zh-CN" altLang="en-US" sz="2400" dirty="0">
                <a:latin typeface="Arial" panose="020B0604020202020204" pitchFamily="34" charset="0"/>
              </a:rPr>
              <a:t>    测量范围为</a:t>
            </a:r>
            <a:r>
              <a:rPr lang="en-US" altLang="zh-CN" sz="2400" dirty="0">
                <a:latin typeface="Arial" panose="020B0604020202020204" pitchFamily="34" charset="0"/>
              </a:rPr>
              <a:t>0℃</a:t>
            </a:r>
            <a:r>
              <a:rPr lang="zh-CN" altLang="en-US" sz="2400" dirty="0">
                <a:latin typeface="Arial" panose="020B0604020202020204" pitchFamily="34" charset="0"/>
              </a:rPr>
              <a:t>至</a:t>
            </a:r>
            <a:r>
              <a:rPr lang="en-US" altLang="zh-CN" sz="2400" dirty="0">
                <a:latin typeface="Arial" panose="020B0604020202020204" pitchFamily="34" charset="0"/>
              </a:rPr>
              <a:t>100 ℃</a:t>
            </a:r>
            <a:r>
              <a:rPr lang="zh-CN" altLang="en-US" sz="2400" dirty="0">
                <a:latin typeface="Arial" panose="020B0604020202020204" pitchFamily="34" charset="0"/>
              </a:rPr>
              <a:t>的量程为</a:t>
            </a:r>
            <a:r>
              <a:rPr lang="en-US" altLang="zh-CN" sz="2400" dirty="0">
                <a:latin typeface="Arial" panose="020B0604020202020204" pitchFamily="34" charset="0"/>
              </a:rPr>
              <a:t>100 ℃;</a:t>
            </a:r>
            <a:endParaRPr lang="en-US" altLang="zh-CN" sz="2400" dirty="0">
              <a:latin typeface="Arial" panose="020B0604020202020204" pitchFamily="34" charset="0"/>
            </a:endParaRPr>
          </a:p>
          <a:p>
            <a:pPr>
              <a:buClrTx/>
              <a:buSzTx/>
            </a:pPr>
            <a:r>
              <a:rPr lang="en-US" altLang="zh-CN" sz="2400" dirty="0">
                <a:latin typeface="Arial" panose="020B0604020202020204" pitchFamily="34" charset="0"/>
              </a:rPr>
              <a:t>    </a:t>
            </a:r>
            <a:r>
              <a:rPr lang="zh-CN" altLang="en-US" sz="2400" dirty="0">
                <a:latin typeface="Arial" panose="020B0604020202020204" pitchFamily="34" charset="0"/>
              </a:rPr>
              <a:t>测量范围为</a:t>
            </a:r>
            <a:r>
              <a:rPr lang="en-US" altLang="zh-CN" sz="2400" dirty="0">
                <a:latin typeface="Arial" panose="020B0604020202020204" pitchFamily="34" charset="0"/>
              </a:rPr>
              <a:t>20℃</a:t>
            </a:r>
            <a:r>
              <a:rPr lang="zh-CN" altLang="en-US" sz="2400" dirty="0">
                <a:latin typeface="Arial" panose="020B0604020202020204" pitchFamily="34" charset="0"/>
              </a:rPr>
              <a:t>至</a:t>
            </a:r>
            <a:r>
              <a:rPr lang="en-US" altLang="zh-CN" sz="2400" dirty="0">
                <a:latin typeface="Arial" panose="020B0604020202020204" pitchFamily="34" charset="0"/>
              </a:rPr>
              <a:t>100 ℃</a:t>
            </a:r>
            <a:r>
              <a:rPr lang="zh-CN" altLang="en-US" sz="2400" dirty="0">
                <a:latin typeface="Arial" panose="020B0604020202020204" pitchFamily="34" charset="0"/>
              </a:rPr>
              <a:t>的量程为</a:t>
            </a:r>
            <a:r>
              <a:rPr lang="en-US" altLang="zh-CN" sz="2400" baseline="-24000" dirty="0">
                <a:latin typeface="Arial" panose="020B0604020202020204" pitchFamily="34" charset="0"/>
              </a:rPr>
              <a:t>———</a:t>
            </a:r>
            <a:r>
              <a:rPr lang="zh-CN" altLang="en-US" sz="2400" dirty="0">
                <a:latin typeface="Arial" panose="020B0604020202020204" pitchFamily="34" charset="0"/>
              </a:rPr>
              <a:t>；</a:t>
            </a:r>
            <a:endParaRPr lang="zh-CN" altLang="en-US" sz="2400" dirty="0">
              <a:latin typeface="Arial" panose="020B0604020202020204" pitchFamily="34" charset="0"/>
            </a:endParaRPr>
          </a:p>
          <a:p>
            <a:pPr>
              <a:buClrTx/>
              <a:buSzTx/>
            </a:pPr>
            <a:r>
              <a:rPr lang="zh-CN" altLang="en-US" sz="2400" dirty="0">
                <a:latin typeface="Arial" panose="020B0604020202020204" pitchFamily="34" charset="0"/>
              </a:rPr>
              <a:t>    测量范围为</a:t>
            </a:r>
            <a:r>
              <a:rPr lang="en-US" altLang="zh-CN" sz="2400" dirty="0">
                <a:latin typeface="Arial" panose="020B0604020202020204" pitchFamily="34" charset="0"/>
              </a:rPr>
              <a:t>-20℃</a:t>
            </a:r>
            <a:r>
              <a:rPr lang="zh-CN" altLang="en-US" sz="2400" dirty="0">
                <a:latin typeface="Arial" panose="020B0604020202020204" pitchFamily="34" charset="0"/>
              </a:rPr>
              <a:t>至</a:t>
            </a:r>
            <a:r>
              <a:rPr lang="en-US" altLang="zh-CN" sz="2400" dirty="0">
                <a:latin typeface="Arial" panose="020B0604020202020204" pitchFamily="34" charset="0"/>
              </a:rPr>
              <a:t>100 ℃</a:t>
            </a:r>
            <a:r>
              <a:rPr lang="zh-CN" altLang="en-US" sz="2400" dirty="0">
                <a:latin typeface="Arial" panose="020B0604020202020204" pitchFamily="34" charset="0"/>
              </a:rPr>
              <a:t>的量程为</a:t>
            </a:r>
            <a:r>
              <a:rPr lang="en-US" altLang="zh-CN" sz="2400" baseline="-24000" dirty="0">
                <a:latin typeface="Arial" panose="020B0604020202020204" pitchFamily="34" charset="0"/>
              </a:rPr>
              <a:t>———</a:t>
            </a:r>
            <a:r>
              <a:rPr lang="zh-CN" altLang="en-US" sz="2400" dirty="0">
                <a:latin typeface="Arial" panose="020B0604020202020204" pitchFamily="34" charset="0"/>
              </a:rPr>
              <a:t>；</a:t>
            </a:r>
            <a:endParaRPr lang="zh-CN" altLang="en-US" sz="2400" dirty="0">
              <a:latin typeface="Arial" panose="020B0604020202020204" pitchFamily="34" charset="0"/>
            </a:endParaRPr>
          </a:p>
          <a:p>
            <a:pPr>
              <a:buClrTx/>
              <a:buSzTx/>
            </a:pPr>
            <a:endParaRPr lang="zh-CN" altLang="en-US" dirty="0">
              <a:latin typeface="Arial" panose="020B0604020202020204" pitchFamily="34" charset="0"/>
            </a:endParaRPr>
          </a:p>
        </p:txBody>
      </p:sp>
      <p:pic>
        <p:nvPicPr>
          <p:cNvPr id="2097193" name="图片 5" descr="MC900429399.WMF"/>
          <p:cNvPicPr>
            <a:picLocks noRot="1" noChangeAspect="1"/>
          </p:cNvPicPr>
          <p:nvPr/>
        </p:nvPicPr>
        <p:blipFill>
          <a:blip r:embed="rId1"/>
          <a:stretch>
            <a:fillRect/>
          </a:stretch>
        </p:blipFill>
        <p:spPr>
          <a:xfrm>
            <a:off x="825500" y="4652963"/>
            <a:ext cx="1641475" cy="152400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97"/>
                                        </p:tgtEl>
                                        <p:attrNameLst>
                                          <p:attrName>style.visibility</p:attrName>
                                        </p:attrNameLst>
                                      </p:cBhvr>
                                      <p:to>
                                        <p:strVal val="visible"/>
                                      </p:to>
                                    </p:set>
                                    <p:animEffect transition="in" filter="wipe(left)">
                                      <p:cBhvr>
                                        <p:cTn id="7" dur="500"/>
                                        <p:tgtEl>
                                          <p:spTgt spid="10486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698"/>
                                        </p:tgtEl>
                                        <p:attrNameLst>
                                          <p:attrName>style.visibility</p:attrName>
                                        </p:attrNameLst>
                                      </p:cBhvr>
                                      <p:to>
                                        <p:strVal val="visible"/>
                                      </p:to>
                                    </p:set>
                                    <p:animEffect transition="in" filter="wipe(left)">
                                      <p:cBhvr>
                                        <p:cTn id="12" dur="500"/>
                                        <p:tgtEl>
                                          <p:spTgt spid="10486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8699"/>
                                        </p:tgtEl>
                                        <p:attrNameLst>
                                          <p:attrName>style.visibility</p:attrName>
                                        </p:attrNameLst>
                                      </p:cBhvr>
                                      <p:to>
                                        <p:strVal val="visible"/>
                                      </p:to>
                                    </p:set>
                                    <p:animEffect transition="in" filter="wipe(left)">
                                      <p:cBhvr>
                                        <p:cTn id="17" dur="500"/>
                                        <p:tgtEl>
                                          <p:spTgt spid="10486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700"/>
                                        </p:tgtEl>
                                        <p:attrNameLst>
                                          <p:attrName>style.visibility</p:attrName>
                                        </p:attrNameLst>
                                      </p:cBhvr>
                                      <p:to>
                                        <p:strVal val="visible"/>
                                      </p:to>
                                    </p:set>
                                    <p:animEffect transition="in" filter="wipe(left)">
                                      <p:cBhvr>
                                        <p:cTn id="22" dur="500"/>
                                        <p:tgtEl>
                                          <p:spTgt spid="10487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97193"/>
                                        </p:tgtEl>
                                        <p:attrNameLst>
                                          <p:attrName>style.visibility</p:attrName>
                                        </p:attrNameLst>
                                      </p:cBhvr>
                                      <p:to>
                                        <p:strVal val="visible"/>
                                      </p:to>
                                    </p:set>
                                    <p:animEffect transition="in" filter="blinds(horizontal)">
                                      <p:cBhvr>
                                        <p:cTn id="32" dur="500"/>
                                        <p:tgtEl>
                                          <p:spTgt spid="2097193"/>
                                        </p:tgtEl>
                                      </p:cBhvr>
                                    </p:animEffect>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1048703">
                                            <p:txEl>
                                              <p:charRg st="2147483647" end="2147483647"/>
                                            </p:txEl>
                                          </p:spTgt>
                                        </p:tgtEl>
                                        <p:attrNameLst>
                                          <p:attrName>style.visibility</p:attrName>
                                        </p:attrNameLst>
                                      </p:cBhvr>
                                      <p:to>
                                        <p:strVal val="visible"/>
                                      </p:to>
                                    </p:set>
                                    <p:anim calcmode="lin" valueType="num">
                                      <p:cBhvr>
                                        <p:cTn id="36" dur="500" fill="hold"/>
                                        <p:tgtEl>
                                          <p:spTgt spid="1048703">
                                            <p:txEl>
                                              <p:charRg st="2147483647" end="2147483647"/>
                                            </p:txEl>
                                          </p:spTgt>
                                        </p:tgtEl>
                                        <p:attrNameLst>
                                          <p:attrName>ppt_x</p:attrName>
                                        </p:attrNameLst>
                                      </p:cBhvr>
                                      <p:tavLst>
                                        <p:tav tm="0">
                                          <p:val>
                                            <p:strVal val="ppt_x"/>
                                          </p:val>
                                        </p:tav>
                                        <p:tav tm="100000">
                                          <p:val>
                                            <p:strVal val="ppt_x"/>
                                          </p:val>
                                        </p:tav>
                                      </p:tavLst>
                                    </p:anim>
                                    <p:anim calcmode="lin" valueType="num">
                                      <p:cBhvr>
                                        <p:cTn id="37" dur="500" fill="hold"/>
                                        <p:tgtEl>
                                          <p:spTgt spid="1048703">
                                            <p:txEl>
                                              <p:charRg st="2147483647" end="2147483647"/>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1" nodeType="clickEffect">
                                  <p:stCondLst>
                                    <p:cond delay="0"/>
                                  </p:stCondLst>
                                  <p:childTnLst>
                                    <p:set>
                                      <p:cBhvr>
                                        <p:cTn id="41" dur="1" fill="hold">
                                          <p:stCondLst>
                                            <p:cond delay="0"/>
                                          </p:stCondLst>
                                        </p:cTn>
                                        <p:tgtEl>
                                          <p:spTgt spid="1048703">
                                            <p:txEl>
                                              <p:charRg st="2147483647" end="2147483647"/>
                                            </p:txEl>
                                          </p:spTgt>
                                        </p:tgtEl>
                                        <p:attrNameLst>
                                          <p:attrName>style.visibility</p:attrName>
                                        </p:attrNameLst>
                                      </p:cBhvr>
                                      <p:to>
                                        <p:strVal val="visible"/>
                                      </p:to>
                                    </p:set>
                                    <p:anim calcmode="lin" valueType="num">
                                      <p:cBhvr>
                                        <p:cTn id="42" dur="500" fill="hold"/>
                                        <p:tgtEl>
                                          <p:spTgt spid="1048703">
                                            <p:txEl>
                                              <p:charRg st="2147483647" end="2147483647"/>
                                            </p:txEl>
                                          </p:spTgt>
                                        </p:tgtEl>
                                        <p:attrNameLst>
                                          <p:attrName>ppt_x</p:attrName>
                                        </p:attrNameLst>
                                      </p:cBhvr>
                                      <p:tavLst>
                                        <p:tav tm="0">
                                          <p:val>
                                            <p:strVal val="ppt_x"/>
                                          </p:val>
                                        </p:tav>
                                        <p:tav tm="100000">
                                          <p:val>
                                            <p:strVal val="ppt_x"/>
                                          </p:val>
                                        </p:tav>
                                      </p:tavLst>
                                    </p:anim>
                                    <p:anim calcmode="lin" valueType="num">
                                      <p:cBhvr>
                                        <p:cTn id="43" dur="500" fill="hold"/>
                                        <p:tgtEl>
                                          <p:spTgt spid="1048703">
                                            <p:txEl>
                                              <p:charRg st="2147483647" end="214748364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2" nodeType="clickEffect">
                                  <p:stCondLst>
                                    <p:cond delay="0"/>
                                  </p:stCondLst>
                                  <p:childTnLst>
                                    <p:set>
                                      <p:cBhvr>
                                        <p:cTn id="47" dur="1" fill="hold">
                                          <p:stCondLst>
                                            <p:cond delay="0"/>
                                          </p:stCondLst>
                                        </p:cTn>
                                        <p:tgtEl>
                                          <p:spTgt spid="1048703">
                                            <p:txEl>
                                              <p:charRg st="2147483647" end="2147483647"/>
                                            </p:txEl>
                                          </p:spTgt>
                                        </p:tgtEl>
                                        <p:attrNameLst>
                                          <p:attrName>style.visibility</p:attrName>
                                        </p:attrNameLst>
                                      </p:cBhvr>
                                      <p:to>
                                        <p:strVal val="visible"/>
                                      </p:to>
                                    </p:set>
                                    <p:anim calcmode="lin" valueType="num">
                                      <p:cBhvr>
                                        <p:cTn id="48" dur="500" fill="hold"/>
                                        <p:tgtEl>
                                          <p:spTgt spid="1048703">
                                            <p:txEl>
                                              <p:charRg st="2147483647" end="2147483647"/>
                                            </p:txEl>
                                          </p:spTgt>
                                        </p:tgtEl>
                                        <p:attrNameLst>
                                          <p:attrName>ppt_x</p:attrName>
                                        </p:attrNameLst>
                                      </p:cBhvr>
                                      <p:tavLst>
                                        <p:tav tm="0">
                                          <p:val>
                                            <p:strVal val="ppt_x"/>
                                          </p:val>
                                        </p:tav>
                                        <p:tav tm="100000">
                                          <p:val>
                                            <p:strVal val="ppt_x"/>
                                          </p:val>
                                        </p:tav>
                                      </p:tavLst>
                                    </p:anim>
                                    <p:anim calcmode="lin" valueType="num">
                                      <p:cBhvr>
                                        <p:cTn id="49" dur="500" fill="hold"/>
                                        <p:tgtEl>
                                          <p:spTgt spid="1048703">
                                            <p:txEl>
                                              <p:charRg st="2147483647" end="214748364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3" nodeType="clickEffect">
                                  <p:stCondLst>
                                    <p:cond delay="0"/>
                                  </p:stCondLst>
                                  <p:childTnLst>
                                    <p:set>
                                      <p:cBhvr>
                                        <p:cTn id="53" dur="1" fill="hold">
                                          <p:stCondLst>
                                            <p:cond delay="0"/>
                                          </p:stCondLst>
                                        </p:cTn>
                                        <p:tgtEl>
                                          <p:spTgt spid="1048703">
                                            <p:txEl>
                                              <p:charRg st="2147483647" end="2147483647"/>
                                            </p:txEl>
                                          </p:spTgt>
                                        </p:tgtEl>
                                        <p:attrNameLst>
                                          <p:attrName>style.visibility</p:attrName>
                                        </p:attrNameLst>
                                      </p:cBhvr>
                                      <p:to>
                                        <p:strVal val="visible"/>
                                      </p:to>
                                    </p:set>
                                    <p:anim calcmode="lin" valueType="num">
                                      <p:cBhvr>
                                        <p:cTn id="54" dur="500" fill="hold"/>
                                        <p:tgtEl>
                                          <p:spTgt spid="1048703">
                                            <p:txEl>
                                              <p:charRg st="2147483647" end="2147483647"/>
                                            </p:txEl>
                                          </p:spTgt>
                                        </p:tgtEl>
                                        <p:attrNameLst>
                                          <p:attrName>ppt_x</p:attrName>
                                        </p:attrNameLst>
                                      </p:cBhvr>
                                      <p:tavLst>
                                        <p:tav tm="0">
                                          <p:val>
                                            <p:strVal val="ppt_x"/>
                                          </p:val>
                                        </p:tav>
                                        <p:tav tm="100000">
                                          <p:val>
                                            <p:strVal val="ppt_x"/>
                                          </p:val>
                                        </p:tav>
                                      </p:tavLst>
                                    </p:anim>
                                    <p:anim calcmode="lin" valueType="num">
                                      <p:cBhvr>
                                        <p:cTn id="55" dur="500" fill="hold"/>
                                        <p:tgtEl>
                                          <p:spTgt spid="1048703">
                                            <p:txEl>
                                              <p:charRg st="2147483647" end="214748364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advAuto="1000"/>
      <p:bldP spid="1048698" grpId="0" animBg="1" advAuto="1000"/>
      <p:bldP spid="1048699" grpId="0" animBg="1" advAuto="1000"/>
      <p:bldP spid="1048700" grpId="0" animBg="1" advAuto="1000"/>
      <p:bldP spid="1048703" grpId="0" animBg="1" advAuto="1000"/>
      <p:bldP spid="1048703" grpId="1" animBg="1" advAuto="1000"/>
      <p:bldP spid="1048703" grpId="2" animBg="1" advAuto="1000"/>
      <p:bldP spid="1048703" grpId="3" animBg="1" advAuto="100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704" name="Rectangle 2"/>
          <p:cNvSpPr/>
          <p:nvPr/>
        </p:nvSpPr>
        <p:spPr>
          <a:xfrm>
            <a:off x="611188" y="1268413"/>
            <a:ext cx="8353425" cy="1801812"/>
          </a:xfrm>
          <a:prstGeom prst="rect">
            <a:avLst/>
          </a:prstGeom>
          <a:noFill/>
          <a:ln w="9525">
            <a:noFill/>
          </a:ln>
        </p:spPr>
        <p:txBody>
          <a:bodyPr wrap="square" lIns="91440" tIns="45720" rIns="91440" bIns="45720" anchor="t" anchorCtr="0"/>
          <a:p>
            <a:pPr marL="342900" indent="-342900">
              <a:buClr>
                <a:schemeClr val="hlink"/>
              </a:buClr>
              <a:buSzTx/>
              <a:buFont typeface="Wingdings" panose="05000000000000000000" pitchFamily="2" charset="2"/>
              <a:buChar char="§"/>
            </a:pPr>
            <a:r>
              <a:rPr lang="zh-CN" altLang="en-US" sz="3200">
                <a:solidFill>
                  <a:srgbClr val="0033CC"/>
                </a:solidFill>
                <a:latin typeface="Calibri" panose="020F0502020204030204" pitchFamily="66" charset="0"/>
              </a:rPr>
              <a:t>满量程输出值</a:t>
            </a:r>
            <a:endParaRPr lang="zh-CN" altLang="en-US" sz="2800">
              <a:latin typeface="Calibri" panose="020F0502020204030204" pitchFamily="66" charset="0"/>
            </a:endParaRPr>
          </a:p>
          <a:p>
            <a:pPr marL="342900" indent="-342900">
              <a:spcBef>
                <a:spcPts val="765"/>
              </a:spcBef>
              <a:buClr>
                <a:schemeClr val="hlink"/>
              </a:buClr>
              <a:buSzTx/>
            </a:pPr>
            <a:r>
              <a:rPr lang="zh-CN" altLang="en-US" sz="3200">
                <a:latin typeface="Calibri" panose="020F0502020204030204" pitchFamily="66" charset="0"/>
              </a:rPr>
              <a:t>   在规定条件下，传感器</a:t>
            </a:r>
            <a:r>
              <a:rPr lang="zh-CN" altLang="en-US" sz="3200">
                <a:solidFill>
                  <a:schemeClr val="tx2"/>
                </a:solidFill>
                <a:latin typeface="Calibri" panose="020F0502020204030204" pitchFamily="66" charset="0"/>
              </a:rPr>
              <a:t>测量</a:t>
            </a:r>
            <a:r>
              <a:rPr lang="zh-CN" altLang="en-US" sz="3200">
                <a:latin typeface="Calibri" panose="020F0502020204030204" pitchFamily="66" charset="0"/>
              </a:rPr>
              <a:t>范围</a:t>
            </a:r>
            <a:r>
              <a:rPr lang="zh-CN" altLang="en-US" sz="3200">
                <a:solidFill>
                  <a:schemeClr val="tx2"/>
                </a:solidFill>
                <a:latin typeface="Calibri" panose="020F0502020204030204" pitchFamily="66" charset="0"/>
              </a:rPr>
              <a:t>上限值</a:t>
            </a:r>
            <a:r>
              <a:rPr lang="zh-CN" altLang="en-US" sz="3200">
                <a:latin typeface="Calibri" panose="020F0502020204030204" pitchFamily="66" charset="0"/>
              </a:rPr>
              <a:t>和</a:t>
            </a:r>
            <a:r>
              <a:rPr lang="zh-CN" altLang="en-US" sz="3200">
                <a:solidFill>
                  <a:schemeClr val="tx2"/>
                </a:solidFill>
                <a:latin typeface="Calibri" panose="020F0502020204030204" pitchFamily="66" charset="0"/>
              </a:rPr>
              <a:t>下限值</a:t>
            </a:r>
            <a:r>
              <a:rPr lang="zh-CN" altLang="en-US" sz="3200">
                <a:latin typeface="Calibri" panose="020F0502020204030204" pitchFamily="66" charset="0"/>
              </a:rPr>
              <a:t>所</a:t>
            </a:r>
            <a:r>
              <a:rPr lang="zh-CN" altLang="en-US" sz="3200">
                <a:solidFill>
                  <a:schemeClr val="tx2"/>
                </a:solidFill>
                <a:latin typeface="Calibri" panose="020F0502020204030204" pitchFamily="66" charset="0"/>
              </a:rPr>
              <a:t>对应的输出值</a:t>
            </a:r>
            <a:r>
              <a:rPr lang="zh-CN" altLang="en-US" sz="3200">
                <a:latin typeface="Calibri" panose="020F0502020204030204" pitchFamily="66" charset="0"/>
              </a:rPr>
              <a:t>的</a:t>
            </a:r>
            <a:r>
              <a:rPr lang="zh-CN" altLang="en-US" sz="3200">
                <a:solidFill>
                  <a:schemeClr val="tx2"/>
                </a:solidFill>
                <a:latin typeface="Calibri" panose="020F0502020204030204" pitchFamily="66" charset="0"/>
              </a:rPr>
              <a:t>代数差</a:t>
            </a:r>
            <a:r>
              <a:rPr lang="zh-CN" altLang="en-US" sz="3200">
                <a:latin typeface="Calibri" panose="020F0502020204030204" pitchFamily="66" charset="0"/>
              </a:rPr>
              <a:t>。</a:t>
            </a:r>
            <a:endParaRPr lang="zh-CN" altLang="en-US" sz="3200">
              <a:latin typeface="Calibri" panose="020F0502020204030204" pitchFamily="66" charset="0"/>
            </a:endParaRPr>
          </a:p>
        </p:txBody>
      </p:sp>
      <p:grpSp>
        <p:nvGrpSpPr>
          <p:cNvPr id="112" name="Group 3"/>
          <p:cNvGrpSpPr/>
          <p:nvPr/>
        </p:nvGrpSpPr>
        <p:grpSpPr>
          <a:xfrm>
            <a:off x="1838660" y="4418679"/>
            <a:ext cx="7129462" cy="1152525"/>
            <a:chOff x="0" y="0"/>
            <a:chExt cx="10000" cy="10000"/>
          </a:xfrm>
        </p:grpSpPr>
        <p:sp>
          <p:nvSpPr>
            <p:cNvPr id="1048705" name="Line 4"/>
            <p:cNvSpPr/>
            <p:nvPr/>
          </p:nvSpPr>
          <p:spPr>
            <a:xfrm>
              <a:off x="0" y="0"/>
              <a:ext cx="9902" cy="6"/>
            </a:xfrm>
            <a:prstGeom prst="line">
              <a:avLst/>
            </a:prstGeom>
            <a:ln w="9525" cap="flat" cmpd="sng">
              <a:solidFill>
                <a:srgbClr val="000000"/>
              </a:solidFill>
              <a:prstDash val="solid"/>
              <a:round/>
              <a:headEnd type="none" w="med" len="med"/>
              <a:tailEnd type="none" w="med" len="med"/>
            </a:ln>
          </p:spPr>
        </p:sp>
        <p:sp>
          <p:nvSpPr>
            <p:cNvPr id="1048706" name="Line 5"/>
            <p:cNvSpPr/>
            <p:nvPr/>
          </p:nvSpPr>
          <p:spPr>
            <a:xfrm>
              <a:off x="1" y="6"/>
              <a:ext cx="4" cy="10000"/>
            </a:xfrm>
            <a:prstGeom prst="line">
              <a:avLst/>
            </a:prstGeom>
            <a:ln w="9525" cap="flat" cmpd="sng">
              <a:solidFill>
                <a:srgbClr val="000000"/>
              </a:solidFill>
              <a:prstDash val="solid"/>
              <a:round/>
              <a:headEnd type="none" w="med" len="med"/>
              <a:tailEnd type="none" w="med" len="med"/>
            </a:ln>
          </p:spPr>
        </p:sp>
        <p:sp>
          <p:nvSpPr>
            <p:cNvPr id="1048707" name="Line 6"/>
            <p:cNvSpPr/>
            <p:nvPr/>
          </p:nvSpPr>
          <p:spPr>
            <a:xfrm flipV="1">
              <a:off x="0" y="9372"/>
              <a:ext cx="9902" cy="628"/>
            </a:xfrm>
            <a:prstGeom prst="line">
              <a:avLst/>
            </a:prstGeom>
            <a:ln w="9525" cap="flat" cmpd="sng">
              <a:solidFill>
                <a:srgbClr val="000000"/>
              </a:solidFill>
              <a:prstDash val="solid"/>
              <a:round/>
              <a:headEnd type="none" w="med" len="med"/>
              <a:tailEnd type="none" w="med" len="med"/>
            </a:ln>
          </p:spPr>
        </p:sp>
        <p:sp>
          <p:nvSpPr>
            <p:cNvPr id="1048708" name="Line 7"/>
            <p:cNvSpPr/>
            <p:nvPr/>
          </p:nvSpPr>
          <p:spPr>
            <a:xfrm>
              <a:off x="9898" y="6"/>
              <a:ext cx="4" cy="9371"/>
            </a:xfrm>
            <a:prstGeom prst="line">
              <a:avLst/>
            </a:prstGeom>
            <a:ln w="9525" cap="flat" cmpd="sng">
              <a:solidFill>
                <a:srgbClr val="000000"/>
              </a:solidFill>
              <a:prstDash val="solid"/>
              <a:round/>
              <a:headEnd type="none" w="med" len="med"/>
              <a:tailEnd type="none" w="med" len="med"/>
            </a:ln>
          </p:spPr>
        </p:sp>
        <p:sp>
          <p:nvSpPr>
            <p:cNvPr id="1048709" name="Line 8"/>
            <p:cNvSpPr/>
            <p:nvPr/>
          </p:nvSpPr>
          <p:spPr>
            <a:xfrm>
              <a:off x="7" y="4997"/>
              <a:ext cx="9896" cy="6"/>
            </a:xfrm>
            <a:prstGeom prst="line">
              <a:avLst/>
            </a:prstGeom>
            <a:ln w="9525" cap="flat" cmpd="sng">
              <a:solidFill>
                <a:srgbClr val="000000"/>
              </a:solidFill>
              <a:prstDash val="solid"/>
              <a:round/>
              <a:headEnd type="none" w="med" len="med"/>
              <a:tailEnd type="none" w="med" len="med"/>
            </a:ln>
          </p:spPr>
        </p:sp>
        <p:sp>
          <p:nvSpPr>
            <p:cNvPr id="1048710" name="Line 9"/>
            <p:cNvSpPr/>
            <p:nvPr/>
          </p:nvSpPr>
          <p:spPr>
            <a:xfrm>
              <a:off x="2223" y="6"/>
              <a:ext cx="4" cy="10000"/>
            </a:xfrm>
            <a:prstGeom prst="line">
              <a:avLst/>
            </a:prstGeom>
            <a:ln w="9525" cap="flat" cmpd="sng">
              <a:solidFill>
                <a:srgbClr val="000000"/>
              </a:solidFill>
              <a:prstDash val="solid"/>
              <a:round/>
              <a:headEnd type="none" w="med" len="med"/>
              <a:tailEnd type="none" w="med" len="med"/>
            </a:ln>
          </p:spPr>
        </p:sp>
        <p:sp>
          <p:nvSpPr>
            <p:cNvPr id="1048711" name="Line 10"/>
            <p:cNvSpPr/>
            <p:nvPr/>
          </p:nvSpPr>
          <p:spPr>
            <a:xfrm>
              <a:off x="4243" y="6"/>
              <a:ext cx="4" cy="9994"/>
            </a:xfrm>
            <a:prstGeom prst="line">
              <a:avLst/>
            </a:prstGeom>
            <a:ln w="9525" cap="flat" cmpd="sng">
              <a:solidFill>
                <a:srgbClr val="000000"/>
              </a:solidFill>
              <a:prstDash val="solid"/>
              <a:round/>
              <a:headEnd type="none" w="med" len="med"/>
              <a:tailEnd type="none" w="med" len="med"/>
            </a:ln>
          </p:spPr>
        </p:sp>
        <p:sp>
          <p:nvSpPr>
            <p:cNvPr id="1048712" name="Line 11"/>
            <p:cNvSpPr/>
            <p:nvPr/>
          </p:nvSpPr>
          <p:spPr>
            <a:xfrm>
              <a:off x="6265" y="6"/>
              <a:ext cx="2" cy="9371"/>
            </a:xfrm>
            <a:prstGeom prst="line">
              <a:avLst/>
            </a:prstGeom>
            <a:ln w="9525" cap="flat" cmpd="sng">
              <a:solidFill>
                <a:srgbClr val="000000"/>
              </a:solidFill>
              <a:prstDash val="solid"/>
              <a:round/>
              <a:headEnd type="none" w="med" len="med"/>
              <a:tailEnd type="none" w="med" len="med"/>
            </a:ln>
          </p:spPr>
        </p:sp>
        <p:sp>
          <p:nvSpPr>
            <p:cNvPr id="1048713" name="Line 12"/>
            <p:cNvSpPr/>
            <p:nvPr/>
          </p:nvSpPr>
          <p:spPr>
            <a:xfrm>
              <a:off x="8687" y="6"/>
              <a:ext cx="4" cy="9371"/>
            </a:xfrm>
            <a:prstGeom prst="line">
              <a:avLst/>
            </a:prstGeom>
            <a:ln w="9525" cap="flat" cmpd="sng">
              <a:solidFill>
                <a:srgbClr val="000000"/>
              </a:solidFill>
              <a:prstDash val="solid"/>
              <a:round/>
              <a:headEnd type="none" w="med" len="med"/>
              <a:tailEnd type="none" w="med" len="med"/>
            </a:ln>
          </p:spPr>
        </p:sp>
        <p:sp>
          <p:nvSpPr>
            <p:cNvPr id="1048714" name="Line 13"/>
            <p:cNvSpPr/>
            <p:nvPr/>
          </p:nvSpPr>
          <p:spPr>
            <a:xfrm>
              <a:off x="3233" y="6"/>
              <a:ext cx="4" cy="10000"/>
            </a:xfrm>
            <a:prstGeom prst="line">
              <a:avLst/>
            </a:prstGeom>
            <a:ln w="9525" cap="flat" cmpd="sng">
              <a:solidFill>
                <a:srgbClr val="000000"/>
              </a:solidFill>
              <a:prstDash val="solid"/>
              <a:round/>
              <a:headEnd type="none" w="med" len="med"/>
              <a:tailEnd type="none" w="med" len="med"/>
            </a:ln>
          </p:spPr>
        </p:sp>
        <p:sp>
          <p:nvSpPr>
            <p:cNvPr id="1048715" name="Line 14"/>
            <p:cNvSpPr/>
            <p:nvPr/>
          </p:nvSpPr>
          <p:spPr>
            <a:xfrm>
              <a:off x="5253" y="6"/>
              <a:ext cx="4" cy="9371"/>
            </a:xfrm>
            <a:prstGeom prst="line">
              <a:avLst/>
            </a:prstGeom>
            <a:ln w="9525" cap="flat" cmpd="sng">
              <a:solidFill>
                <a:srgbClr val="000000"/>
              </a:solidFill>
              <a:prstDash val="solid"/>
              <a:round/>
              <a:headEnd type="none" w="med" len="med"/>
              <a:tailEnd type="none" w="med" len="med"/>
            </a:ln>
          </p:spPr>
        </p:sp>
        <p:sp>
          <p:nvSpPr>
            <p:cNvPr id="1048716" name="Line 15"/>
            <p:cNvSpPr/>
            <p:nvPr/>
          </p:nvSpPr>
          <p:spPr>
            <a:xfrm>
              <a:off x="7475" y="6"/>
              <a:ext cx="4" cy="9371"/>
            </a:xfrm>
            <a:prstGeom prst="line">
              <a:avLst/>
            </a:prstGeom>
            <a:ln w="9525" cap="flat" cmpd="sng">
              <a:solidFill>
                <a:srgbClr val="000000"/>
              </a:solidFill>
              <a:prstDash val="solid"/>
              <a:round/>
              <a:headEnd type="none" w="med" len="med"/>
              <a:tailEnd type="none" w="med" len="med"/>
            </a:ln>
          </p:spPr>
        </p:sp>
        <p:sp>
          <p:nvSpPr>
            <p:cNvPr id="1048717" name="Text Box 16"/>
            <p:cNvSpPr txBox="1"/>
            <p:nvPr/>
          </p:nvSpPr>
          <p:spPr>
            <a:xfrm>
              <a:off x="101" y="1251"/>
              <a:ext cx="2222" cy="3443"/>
            </a:xfrm>
            <a:prstGeom prst="rect">
              <a:avLst/>
            </a:prstGeom>
            <a:noFill/>
            <a:ln w="9525">
              <a:noFill/>
            </a:ln>
          </p:spPr>
          <p:txBody>
            <a:bodyPr wrap="square" lIns="91440" tIns="45720" rIns="91440" bIns="45720" anchor="t" anchorCtr="0"/>
            <a:p>
              <a:pPr>
                <a:buClrTx/>
                <a:buSzTx/>
              </a:pPr>
              <a:r>
                <a:rPr lang="zh-CN" altLang="en-US" sz="2000" dirty="0">
                  <a:latin typeface="Arial" panose="020B0604020202020204" pitchFamily="34" charset="0"/>
                </a:rPr>
                <a:t>输入值</a:t>
              </a:r>
              <a:r>
                <a:rPr lang="en-US" altLang="zh-CN" sz="2000" dirty="0">
                  <a:latin typeface="Arial" panose="020B0604020202020204" pitchFamily="34" charset="0"/>
                </a:rPr>
                <a:t>/mm</a:t>
              </a:r>
              <a:endParaRPr lang="en-US" altLang="zh-CN" sz="2000" dirty="0">
                <a:latin typeface="Arial" panose="020B0604020202020204" pitchFamily="34" charset="0"/>
              </a:endParaRPr>
            </a:p>
          </p:txBody>
        </p:sp>
        <p:sp>
          <p:nvSpPr>
            <p:cNvPr id="1048718" name="Text Box 17"/>
            <p:cNvSpPr txBox="1"/>
            <p:nvPr/>
          </p:nvSpPr>
          <p:spPr>
            <a:xfrm>
              <a:off x="101" y="5631"/>
              <a:ext cx="2222" cy="3443"/>
            </a:xfrm>
            <a:prstGeom prst="rect">
              <a:avLst/>
            </a:prstGeom>
            <a:noFill/>
            <a:ln w="9525">
              <a:noFill/>
            </a:ln>
          </p:spPr>
          <p:txBody>
            <a:bodyPr wrap="square" lIns="91440" tIns="45720" rIns="91440" bIns="45720" anchor="t" anchorCtr="0"/>
            <a:p>
              <a:pPr>
                <a:buClrTx/>
                <a:buSzTx/>
              </a:pPr>
              <a:r>
                <a:rPr lang="zh-CN" altLang="en-US" sz="2000">
                  <a:latin typeface="Arial" panose="020B0604020202020204" pitchFamily="34" charset="0"/>
                </a:rPr>
                <a:t>输出值</a:t>
              </a:r>
              <a:r>
                <a:rPr lang="en-US" altLang="zh-CN" sz="2000">
                  <a:latin typeface="Arial" panose="020B0604020202020204" pitchFamily="34" charset="0"/>
                </a:rPr>
                <a:t>/mV</a:t>
              </a:r>
              <a:endParaRPr lang="en-US" altLang="zh-CN" sz="2000">
                <a:latin typeface="Arial" panose="020B0604020202020204" pitchFamily="34" charset="0"/>
              </a:endParaRPr>
            </a:p>
          </p:txBody>
        </p:sp>
        <p:sp>
          <p:nvSpPr>
            <p:cNvPr id="1048719" name="Text Box 18"/>
            <p:cNvSpPr txBox="1"/>
            <p:nvPr/>
          </p:nvSpPr>
          <p:spPr>
            <a:xfrm>
              <a:off x="2325" y="1251"/>
              <a:ext cx="908" cy="4507"/>
            </a:xfrm>
            <a:prstGeom prst="rect">
              <a:avLst/>
            </a:prstGeom>
            <a:noFill/>
            <a:ln w="9525">
              <a:noFill/>
            </a:ln>
          </p:spPr>
          <p:txBody>
            <a:bodyPr wrap="square" lIns="91440" tIns="45720" rIns="91440" bIns="45720" anchor="t" anchorCtr="0"/>
            <a:p>
              <a:pPr>
                <a:buClrTx/>
                <a:buSzTx/>
              </a:pPr>
              <a:r>
                <a:rPr lang="en-US" altLang="zh-CN" dirty="0">
                  <a:latin typeface="Arial" panose="020B0604020202020204" pitchFamily="34" charset="0"/>
                </a:rPr>
                <a:t>1</a:t>
              </a:r>
              <a:endParaRPr lang="en-US" altLang="zh-CN" dirty="0">
                <a:latin typeface="Arial" panose="020B0604020202020204" pitchFamily="34" charset="0"/>
              </a:endParaRPr>
            </a:p>
          </p:txBody>
        </p:sp>
        <p:sp>
          <p:nvSpPr>
            <p:cNvPr id="1048720" name="Text Box 19"/>
            <p:cNvSpPr txBox="1"/>
            <p:nvPr/>
          </p:nvSpPr>
          <p:spPr>
            <a:xfrm>
              <a:off x="5657" y="1251"/>
              <a:ext cx="909"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15</a:t>
              </a:r>
              <a:endParaRPr lang="en-US" altLang="zh-CN">
                <a:latin typeface="Arial" panose="020B0604020202020204" pitchFamily="34" charset="0"/>
              </a:endParaRPr>
            </a:p>
          </p:txBody>
        </p:sp>
        <p:sp>
          <p:nvSpPr>
            <p:cNvPr id="1048721" name="Text Box 20"/>
            <p:cNvSpPr txBox="1"/>
            <p:nvPr/>
          </p:nvSpPr>
          <p:spPr>
            <a:xfrm>
              <a:off x="3536" y="1251"/>
              <a:ext cx="908"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5</a:t>
              </a:r>
              <a:endParaRPr lang="en-US" altLang="zh-CN">
                <a:latin typeface="Arial" panose="020B0604020202020204" pitchFamily="34" charset="0"/>
              </a:endParaRPr>
            </a:p>
          </p:txBody>
        </p:sp>
        <p:sp>
          <p:nvSpPr>
            <p:cNvPr id="1048722" name="Text Box 21"/>
            <p:cNvSpPr txBox="1"/>
            <p:nvPr/>
          </p:nvSpPr>
          <p:spPr>
            <a:xfrm>
              <a:off x="7777" y="1251"/>
              <a:ext cx="908"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25</a:t>
              </a:r>
              <a:endParaRPr lang="en-US" altLang="zh-CN">
                <a:latin typeface="Arial" panose="020B0604020202020204" pitchFamily="34" charset="0"/>
              </a:endParaRPr>
            </a:p>
          </p:txBody>
        </p:sp>
        <p:sp>
          <p:nvSpPr>
            <p:cNvPr id="1048723" name="Text Box 22"/>
            <p:cNvSpPr txBox="1"/>
            <p:nvPr/>
          </p:nvSpPr>
          <p:spPr>
            <a:xfrm>
              <a:off x="4547" y="1251"/>
              <a:ext cx="908"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10</a:t>
              </a:r>
              <a:endParaRPr lang="en-US" altLang="zh-CN">
                <a:latin typeface="Arial" panose="020B0604020202020204" pitchFamily="34" charset="0"/>
              </a:endParaRPr>
            </a:p>
          </p:txBody>
        </p:sp>
        <p:sp>
          <p:nvSpPr>
            <p:cNvPr id="1048724" name="Text Box 23"/>
            <p:cNvSpPr txBox="1"/>
            <p:nvPr/>
          </p:nvSpPr>
          <p:spPr>
            <a:xfrm>
              <a:off x="6769" y="1251"/>
              <a:ext cx="908"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20</a:t>
              </a:r>
              <a:endParaRPr lang="en-US" altLang="zh-CN">
                <a:latin typeface="Arial" panose="020B0604020202020204" pitchFamily="34" charset="0"/>
              </a:endParaRPr>
            </a:p>
          </p:txBody>
        </p:sp>
        <p:sp>
          <p:nvSpPr>
            <p:cNvPr id="1048725" name="Text Box 24"/>
            <p:cNvSpPr txBox="1"/>
            <p:nvPr/>
          </p:nvSpPr>
          <p:spPr>
            <a:xfrm>
              <a:off x="8788" y="1251"/>
              <a:ext cx="908" cy="4507"/>
            </a:xfrm>
            <a:prstGeom prst="rect">
              <a:avLst/>
            </a:prstGeom>
            <a:noFill/>
            <a:ln w="9525">
              <a:noFill/>
            </a:ln>
          </p:spPr>
          <p:txBody>
            <a:bodyPr wrap="square" lIns="91440" tIns="45720" rIns="91440" bIns="45720" anchor="t" anchorCtr="0"/>
            <a:p>
              <a:pPr>
                <a:buClrTx/>
                <a:buSzTx/>
              </a:pPr>
              <a:r>
                <a:rPr lang="en-US" altLang="zh-CN">
                  <a:latin typeface="Arial" panose="020B0604020202020204" pitchFamily="34" charset="0"/>
                </a:rPr>
                <a:t>30</a:t>
              </a:r>
              <a:endParaRPr lang="en-US" altLang="zh-CN">
                <a:latin typeface="Arial" panose="020B0604020202020204" pitchFamily="34" charset="0"/>
              </a:endParaRPr>
            </a:p>
          </p:txBody>
        </p:sp>
        <p:sp>
          <p:nvSpPr>
            <p:cNvPr id="1048726" name="Text Box 25"/>
            <p:cNvSpPr txBox="1"/>
            <p:nvPr/>
          </p:nvSpPr>
          <p:spPr>
            <a:xfrm>
              <a:off x="2222" y="5631"/>
              <a:ext cx="1111"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1.50</a:t>
              </a:r>
              <a:endParaRPr lang="en-US" altLang="zh-CN" sz="2000">
                <a:latin typeface="Arial" panose="020B0604020202020204" pitchFamily="34" charset="0"/>
              </a:endParaRPr>
            </a:p>
          </p:txBody>
        </p:sp>
        <p:sp>
          <p:nvSpPr>
            <p:cNvPr id="1048727" name="Text Box 26"/>
            <p:cNvSpPr txBox="1"/>
            <p:nvPr/>
          </p:nvSpPr>
          <p:spPr>
            <a:xfrm>
              <a:off x="3232" y="5631"/>
              <a:ext cx="1112"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3.51</a:t>
              </a:r>
              <a:endParaRPr lang="en-US" altLang="zh-CN" sz="2000">
                <a:latin typeface="Arial" panose="020B0604020202020204" pitchFamily="34" charset="0"/>
              </a:endParaRPr>
            </a:p>
          </p:txBody>
        </p:sp>
        <p:sp>
          <p:nvSpPr>
            <p:cNvPr id="1048728" name="Text Box 27"/>
            <p:cNvSpPr txBox="1"/>
            <p:nvPr/>
          </p:nvSpPr>
          <p:spPr>
            <a:xfrm>
              <a:off x="4243" y="5631"/>
              <a:ext cx="1111"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6.02</a:t>
              </a:r>
              <a:endParaRPr lang="en-US" altLang="zh-CN" sz="2000">
                <a:latin typeface="Arial" panose="020B0604020202020204" pitchFamily="34" charset="0"/>
              </a:endParaRPr>
            </a:p>
          </p:txBody>
        </p:sp>
        <p:sp>
          <p:nvSpPr>
            <p:cNvPr id="1048729" name="Text Box 28"/>
            <p:cNvSpPr txBox="1"/>
            <p:nvPr/>
          </p:nvSpPr>
          <p:spPr>
            <a:xfrm>
              <a:off x="5253" y="5631"/>
              <a:ext cx="1111"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8.53</a:t>
              </a:r>
              <a:endParaRPr lang="en-US" altLang="zh-CN" sz="2000">
                <a:latin typeface="Arial" panose="020B0604020202020204" pitchFamily="34" charset="0"/>
              </a:endParaRPr>
            </a:p>
          </p:txBody>
        </p:sp>
        <p:sp>
          <p:nvSpPr>
            <p:cNvPr id="1048730" name="Text Box 29"/>
            <p:cNvSpPr txBox="1"/>
            <p:nvPr/>
          </p:nvSpPr>
          <p:spPr>
            <a:xfrm>
              <a:off x="6264" y="5631"/>
              <a:ext cx="1313"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11.04</a:t>
              </a:r>
              <a:endParaRPr lang="en-US" altLang="zh-CN" sz="2000">
                <a:latin typeface="Arial" panose="020B0604020202020204" pitchFamily="34" charset="0"/>
              </a:endParaRPr>
            </a:p>
          </p:txBody>
        </p:sp>
        <p:sp>
          <p:nvSpPr>
            <p:cNvPr id="1048731" name="Text Box 30"/>
            <p:cNvSpPr txBox="1"/>
            <p:nvPr/>
          </p:nvSpPr>
          <p:spPr>
            <a:xfrm>
              <a:off x="7476" y="5631"/>
              <a:ext cx="1314"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13.47</a:t>
              </a:r>
              <a:endParaRPr lang="en-US" altLang="zh-CN" sz="2000">
                <a:latin typeface="Arial" panose="020B0604020202020204" pitchFamily="34" charset="0"/>
              </a:endParaRPr>
            </a:p>
          </p:txBody>
        </p:sp>
        <p:sp>
          <p:nvSpPr>
            <p:cNvPr id="1048732" name="Text Box 31"/>
            <p:cNvSpPr txBox="1"/>
            <p:nvPr/>
          </p:nvSpPr>
          <p:spPr>
            <a:xfrm>
              <a:off x="8687" y="5631"/>
              <a:ext cx="1314" cy="3438"/>
            </a:xfrm>
            <a:prstGeom prst="rect">
              <a:avLst/>
            </a:prstGeom>
            <a:noFill/>
            <a:ln w="9525">
              <a:noFill/>
            </a:ln>
          </p:spPr>
          <p:txBody>
            <a:bodyPr wrap="square" lIns="91440" tIns="45720" rIns="91440" bIns="45720" anchor="t" anchorCtr="0"/>
            <a:p>
              <a:pPr>
                <a:buClrTx/>
                <a:buSzTx/>
              </a:pPr>
              <a:r>
                <a:rPr lang="en-US" altLang="zh-CN" sz="2000">
                  <a:latin typeface="Arial" panose="020B0604020202020204" pitchFamily="34" charset="0"/>
                </a:rPr>
                <a:t>15.98</a:t>
              </a:r>
              <a:endParaRPr lang="en-US" altLang="zh-CN" sz="2000">
                <a:latin typeface="Arial" panose="020B0604020202020204" pitchFamily="34" charset="0"/>
              </a:endParaRPr>
            </a:p>
          </p:txBody>
        </p:sp>
      </p:grpSp>
      <p:sp>
        <p:nvSpPr>
          <p:cNvPr id="1048733" name="Text Box 32"/>
          <p:cNvSpPr txBox="1"/>
          <p:nvPr/>
        </p:nvSpPr>
        <p:spPr>
          <a:xfrm>
            <a:off x="1763713" y="5591175"/>
            <a:ext cx="5832475" cy="457200"/>
          </a:xfrm>
          <a:prstGeom prst="rect">
            <a:avLst/>
          </a:prstGeom>
          <a:noFill/>
          <a:ln w="9525">
            <a:noFill/>
          </a:ln>
        </p:spPr>
        <p:txBody>
          <a:bodyPr wrap="square" lIns="91440" tIns="45720" rIns="91440" bIns="45720" anchor="t" anchorCtr="0">
            <a:spAutoFit/>
          </a:bodyPr>
          <a:p>
            <a:pPr>
              <a:buClrTx/>
              <a:buSzTx/>
            </a:pPr>
            <a:r>
              <a:rPr lang="zh-CN" altLang="en-US" sz="2400" dirty="0">
                <a:latin typeface="Arial" panose="020B0604020202020204" pitchFamily="34" charset="0"/>
              </a:rPr>
              <a:t>求：满量程输出值。</a:t>
            </a:r>
            <a:endParaRPr lang="zh-CN" altLang="en-US" sz="2400" dirty="0">
              <a:latin typeface="Arial" panose="020B0604020202020204" pitchFamily="34" charset="0"/>
            </a:endParaRPr>
          </a:p>
        </p:txBody>
      </p:sp>
      <p:pic>
        <p:nvPicPr>
          <p:cNvPr id="2097194" name="图片 5" descr="MC900429399.WMF"/>
          <p:cNvPicPr>
            <a:picLocks noRot="1" noChangeAspect="1"/>
          </p:cNvPicPr>
          <p:nvPr/>
        </p:nvPicPr>
        <p:blipFill>
          <a:blip r:embed="rId1"/>
          <a:stretch>
            <a:fillRect/>
          </a:stretch>
        </p:blipFill>
        <p:spPr>
          <a:xfrm>
            <a:off x="107950" y="4579938"/>
            <a:ext cx="1638300" cy="1524000"/>
          </a:xfrm>
          <a:prstGeom prst="rect">
            <a:avLst/>
          </a:prstGeom>
          <a:noFill/>
          <a:ln w="9525">
            <a:noFill/>
          </a:ln>
        </p:spPr>
      </p:pic>
      <p:sp>
        <p:nvSpPr>
          <p:cNvPr id="1048734" name="Text Box 34"/>
          <p:cNvSpPr txBox="1"/>
          <p:nvPr/>
        </p:nvSpPr>
        <p:spPr>
          <a:xfrm>
            <a:off x="1547813" y="3213100"/>
            <a:ext cx="2369761" cy="548639"/>
          </a:xfrm>
          <a:prstGeom prst="rect">
            <a:avLst/>
          </a:prstGeom>
          <a:noFill/>
          <a:ln w="9525">
            <a:noFill/>
          </a:ln>
        </p:spPr>
        <p:txBody>
          <a:bodyPr wrap="none" lIns="91440" tIns="45720" rIns="91440" bIns="45720" anchor="t" anchorCtr="0">
            <a:spAutoFit/>
          </a:bodyPr>
          <a:p>
            <a:pPr>
              <a:buSzTx/>
            </a:pPr>
            <a:r>
              <a:rPr lang="zh-CN" altLang="en-US" sz="2800">
                <a:solidFill>
                  <a:srgbClr val="0033CC"/>
                </a:solidFill>
                <a:latin typeface="Arial" panose="020B0604020202020204" pitchFamily="34" charset="0"/>
              </a:rPr>
              <a:t>【思考与练习】</a:t>
            </a:r>
            <a:endParaRPr lang="zh-CN" altLang="en-US" sz="2800">
              <a:solidFill>
                <a:srgbClr val="0033CC"/>
              </a:solidFill>
              <a:latin typeface="Arial" panose="020B0604020202020204" pitchFamily="34" charset="0"/>
            </a:endParaRPr>
          </a:p>
        </p:txBody>
      </p:sp>
      <p:sp>
        <p:nvSpPr>
          <p:cNvPr id="1048735" name="Text Box 35"/>
          <p:cNvSpPr txBox="1"/>
          <p:nvPr/>
        </p:nvSpPr>
        <p:spPr>
          <a:xfrm>
            <a:off x="1692275" y="3789363"/>
            <a:ext cx="5554087" cy="472439"/>
          </a:xfrm>
          <a:prstGeom prst="rect">
            <a:avLst/>
          </a:prstGeom>
          <a:noFill/>
          <a:ln w="9525">
            <a:noFill/>
          </a:ln>
        </p:spPr>
        <p:txBody>
          <a:bodyPr wrap="none" lIns="91440" tIns="45720" rIns="91440" bIns="45720" anchor="t" anchorCtr="0">
            <a:spAutoFit/>
          </a:bodyPr>
          <a:p>
            <a:pPr>
              <a:buClrTx/>
              <a:buSzTx/>
            </a:pPr>
            <a:r>
              <a:rPr lang="zh-CN" altLang="en-US" sz="2400" dirty="0">
                <a:latin typeface="Arial" panose="020B0604020202020204" pitchFamily="34" charset="0"/>
              </a:rPr>
              <a:t>某位移传感器的输入值与输出值如下表：</a:t>
            </a:r>
            <a:endParaRPr lang="zh-CN" altLang="en-US" sz="2400" dirty="0">
              <a:latin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1049591" name="墨迹 1049590"/>
              <p14:cNvContentPartPr/>
              <p14:nvPr/>
            </p14:nvContentPartPr>
            <p14:xfrm>
              <a:off x="1109417" y="2769293"/>
              <a:ext cx="3533950" cy="1602497"/>
            </p14:xfrm>
          </p:contentPart>
        </mc:Choice>
        <mc:Fallback xmlns="">
          <p:pic>
            <p:nvPicPr>
              <p:cNvPr id="1049591" name="墨迹 1049590"/>
            </p:nvPicPr>
            <p:blipFill>
              <a:blip r:embed="rId3"/>
            </p:blipFill>
            <p:spPr>
              <a:xfrm>
                <a:off x="1109417" y="2769293"/>
                <a:ext cx="3533950" cy="1602497"/>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8704">
                                            <p:txEl>
                                              <p:charRg st="2147483647" end="2147483647"/>
                                            </p:txEl>
                                          </p:spTgt>
                                        </p:tgtEl>
                                        <p:attrNameLst>
                                          <p:attrName>style.visibility</p:attrName>
                                        </p:attrNameLst>
                                      </p:cBhvr>
                                      <p:to>
                                        <p:strVal val="visible"/>
                                      </p:to>
                                    </p:set>
                                    <p:animEffect transition="in" filter="wipe(down)">
                                      <p:cBhvr>
                                        <p:cTn id="7" dur="500"/>
                                        <p:tgtEl>
                                          <p:spTgt spid="1048704">
                                            <p:txEl>
                                              <p:charRg st="2147483647" end="21474836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iterate type="lt">
                                    <p:tmPct val="100000"/>
                                  </p:iterate>
                                  <p:childTnLst>
                                    <p:set>
                                      <p:cBhvr>
                                        <p:cTn id="11" dur="1" fill="hold">
                                          <p:stCondLst>
                                            <p:cond delay="0"/>
                                          </p:stCondLst>
                                        </p:cTn>
                                        <p:tgtEl>
                                          <p:spTgt spid="1048704">
                                            <p:txEl>
                                              <p:charRg st="2147483647" end="2147483647"/>
                                            </p:txEl>
                                          </p:spTgt>
                                        </p:tgtEl>
                                        <p:attrNameLst>
                                          <p:attrName>style.visibility</p:attrName>
                                        </p:attrNameLst>
                                      </p:cBhvr>
                                      <p:to>
                                        <p:strVal val="visible"/>
                                      </p:to>
                                    </p:set>
                                    <p:animEffect transition="in" filter="wipe(left)">
                                      <p:cBhvr>
                                        <p:cTn id="12" dur="100"/>
                                        <p:tgtEl>
                                          <p:spTgt spid="1048704">
                                            <p:txEl>
                                              <p:charRg st="2147483647" end="214748364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97194"/>
                                        </p:tgtEl>
                                        <p:attrNameLst>
                                          <p:attrName>style.visibility</p:attrName>
                                        </p:attrNameLst>
                                      </p:cBhvr>
                                      <p:to>
                                        <p:strVal val="visible"/>
                                      </p:to>
                                    </p:set>
                                    <p:animEffect transition="in" filter="blinds(horizontal)">
                                      <p:cBhvr>
                                        <p:cTn id="17" dur="500"/>
                                        <p:tgtEl>
                                          <p:spTgt spid="209719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1048734"/>
                                        </p:tgtEl>
                                        <p:attrNameLst>
                                          <p:attrName>style.visibility</p:attrName>
                                        </p:attrNameLst>
                                      </p:cBhvr>
                                      <p:to>
                                        <p:strVal val="visible"/>
                                      </p:to>
                                    </p:set>
                                    <p:anim calcmode="lin" valueType="num">
                                      <p:cBhvr>
                                        <p:cTn id="20" dur="500" fill="hold"/>
                                        <p:tgtEl>
                                          <p:spTgt spid="1048734"/>
                                        </p:tgtEl>
                                        <p:attrNameLst>
                                          <p:attrName>ppt_x</p:attrName>
                                        </p:attrNameLst>
                                      </p:cBhvr>
                                      <p:tavLst>
                                        <p:tav tm="0">
                                          <p:val>
                                            <p:strVal val="0-ppt_w/2"/>
                                          </p:val>
                                        </p:tav>
                                        <p:tav tm="100000">
                                          <p:val>
                                            <p:strVal val="ppt_x"/>
                                          </p:val>
                                        </p:tav>
                                      </p:tavLst>
                                    </p:anim>
                                    <p:anim calcmode="lin" valueType="num">
                                      <p:cBhvr>
                                        <p:cTn id="21" dur="500" fill="hold"/>
                                        <p:tgtEl>
                                          <p:spTgt spid="1048734"/>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048735"/>
                                        </p:tgtEl>
                                        <p:attrNameLst>
                                          <p:attrName>style.visibility</p:attrName>
                                        </p:attrNameLst>
                                      </p:cBhvr>
                                      <p:to>
                                        <p:strVal val="visible"/>
                                      </p:to>
                                    </p:set>
                                    <p:animEffect transition="in" filter="wipe(down)">
                                      <p:cBhvr>
                                        <p:cTn id="25" dur="500"/>
                                        <p:tgtEl>
                                          <p:spTgt spid="1048735"/>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wipe(left)">
                                      <p:cBhvr>
                                        <p:cTn id="29" dur="500"/>
                                        <p:tgtEl>
                                          <p:spTgt spid="112"/>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048733"/>
                                        </p:tgtEl>
                                        <p:attrNameLst>
                                          <p:attrName>style.visibility</p:attrName>
                                        </p:attrNameLst>
                                      </p:cBhvr>
                                      <p:to>
                                        <p:strVal val="visible"/>
                                      </p:to>
                                    </p:set>
                                    <p:animEffect transition="in" filter="wipe(left)">
                                      <p:cBhvr>
                                        <p:cTn id="33" dur="500"/>
                                        <p:tgtEl>
                                          <p:spTgt spid="104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animBg="1" advAuto="1000"/>
      <p:bldP spid="1048704" grpId="1" animBg="1" advAuto="1000"/>
      <p:bldP spid="1048733" grpId="0" animBg="1" advAuto="1000"/>
      <p:bldP spid="1048734" grpId="0" animBg="1" advAuto="1000"/>
      <p:bldP spid="1048735" grpId="0" animBg="1" advAuto="100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736" name="Rectangle 2"/>
          <p:cNvSpPr>
            <a:spLocks noGrp="1"/>
          </p:cNvSpPr>
          <p:nvPr>
            <p:ph type="body"/>
          </p:nvPr>
        </p:nvSpPr>
        <p:spPr>
          <a:xfrm>
            <a:off x="254000" y="1343025"/>
            <a:ext cx="8494713" cy="1366838"/>
          </a:xfrm>
          <a:prstGeom prst="rect">
            <a:avLst/>
          </a:prstGeom>
          <a:noFill/>
          <a:ln w="9525">
            <a:noFill/>
          </a:ln>
        </p:spPr>
        <p:txBody>
          <a:bodyPr wrap="square" lIns="90170" tIns="46990" rIns="90170" bIns="46990" anchor="t" anchorCtr="0"/>
          <a:p>
            <a:pPr>
              <a:lnSpc>
                <a:spcPct val="80000"/>
              </a:lnSpc>
              <a:buSzTx/>
              <a:buNone/>
            </a:pPr>
            <a:r>
              <a:rPr lang="en-US" altLang="zh-CN" sz="2800" b="1" dirty="0"/>
              <a:t>    </a:t>
            </a:r>
            <a:r>
              <a:rPr lang="zh-CN" altLang="en-US" sz="2800" b="1" dirty="0">
                <a:solidFill>
                  <a:srgbClr val="0033CC"/>
                </a:solidFill>
              </a:rPr>
              <a:t>【例】</a:t>
            </a:r>
            <a:r>
              <a:rPr lang="zh-CN" altLang="en-US" sz="2800" b="1" dirty="0"/>
              <a:t>某温度传感器为时间常数 </a:t>
            </a:r>
            <a:r>
              <a:rPr lang="en-US" altLang="zh-CN" sz="2800" b="1" dirty="0">
                <a:latin typeface="Symbol" panose="05050102010706020507" pitchFamily="65" charset="2"/>
              </a:rPr>
              <a:t></a:t>
            </a:r>
            <a:r>
              <a:rPr lang="en-US" altLang="zh-CN" sz="2800" b="1" dirty="0"/>
              <a:t>=3s </a:t>
            </a:r>
            <a:r>
              <a:rPr lang="zh-CN" altLang="en-US" sz="2800" b="1" dirty="0"/>
              <a:t>的一阶系统，当传感器受突变温度作用后，试求传感器指示出温差的</a:t>
            </a:r>
            <a:r>
              <a:rPr lang="en-US" altLang="zh-CN" sz="2800" b="1" dirty="0"/>
              <a:t>1/3</a:t>
            </a:r>
            <a:r>
              <a:rPr lang="zh-CN" altLang="en-US" sz="2800" b="1" dirty="0"/>
              <a:t>和</a:t>
            </a:r>
            <a:r>
              <a:rPr lang="en-US" altLang="zh-CN" sz="2800" b="1" dirty="0"/>
              <a:t>1/2</a:t>
            </a:r>
            <a:r>
              <a:rPr lang="zh-CN" altLang="en-US" sz="2800" b="1" dirty="0"/>
              <a:t>所需的时间。</a:t>
            </a:r>
            <a:endParaRPr lang="zh-CN" altLang="en-US" sz="2800" b="1" dirty="0"/>
          </a:p>
        </p:txBody>
      </p:sp>
      <p:sp>
        <p:nvSpPr>
          <p:cNvPr id="1048737" name="Rectangle 3"/>
          <p:cNvSpPr/>
          <p:nvPr/>
        </p:nvSpPr>
        <p:spPr>
          <a:xfrm>
            <a:off x="612775" y="2420938"/>
            <a:ext cx="7848600" cy="1439862"/>
          </a:xfrm>
          <a:prstGeom prst="rect">
            <a:avLst/>
          </a:prstGeom>
          <a:noFill/>
          <a:ln w="9525">
            <a:noFill/>
          </a:ln>
        </p:spPr>
        <p:txBody>
          <a:bodyPr wrap="square" lIns="91440" tIns="45720" rIns="91440" bIns="45720" anchor="t" anchorCtr="0"/>
          <a:p>
            <a:pPr marL="342900" indent="-342900">
              <a:buClr>
                <a:schemeClr val="hlink"/>
              </a:buClr>
              <a:buSzTx/>
            </a:pPr>
            <a:r>
              <a:rPr lang="zh-CN" altLang="en-US" sz="2800" dirty="0">
                <a:latin typeface="Calibri" panose="020F0502020204030204" pitchFamily="66" charset="0"/>
              </a:rPr>
              <a:t>解：设温差为</a:t>
            </a:r>
            <a:r>
              <a:rPr lang="en-US" altLang="zh-CN" sz="2800" dirty="0">
                <a:latin typeface="Calibri" panose="020F0502020204030204" pitchFamily="66" charset="0"/>
              </a:rPr>
              <a:t>R,</a:t>
            </a:r>
            <a:r>
              <a:rPr lang="zh-CN" altLang="en-US" sz="2800" dirty="0">
                <a:latin typeface="Calibri" panose="020F0502020204030204" pitchFamily="66" charset="0"/>
              </a:rPr>
              <a:t>测此温度传感器受幅度为</a:t>
            </a:r>
            <a:r>
              <a:rPr lang="en-US" altLang="zh-CN" sz="2800" dirty="0">
                <a:latin typeface="Calibri" panose="020F0502020204030204" pitchFamily="66" charset="0"/>
              </a:rPr>
              <a:t>R</a:t>
            </a:r>
            <a:r>
              <a:rPr lang="zh-CN" altLang="en-US" sz="2800" dirty="0">
                <a:latin typeface="Calibri" panose="020F0502020204030204" pitchFamily="66" charset="0"/>
              </a:rPr>
              <a:t>的阶跃响应为</a:t>
            </a:r>
            <a:r>
              <a:rPr lang="en-US" altLang="zh-CN" sz="2800" dirty="0">
                <a:latin typeface="Calibri" panose="020F0502020204030204" pitchFamily="66" charset="0"/>
              </a:rPr>
              <a:t>(</a:t>
            </a:r>
            <a:r>
              <a:rPr lang="zh-CN" altLang="en-US" sz="2800" dirty="0">
                <a:latin typeface="Calibri" panose="020F0502020204030204" pitchFamily="66" charset="0"/>
              </a:rPr>
              <a:t>动态方程不考虑初态</a:t>
            </a:r>
            <a:r>
              <a:rPr lang="en-US" altLang="zh-CN" sz="2800" dirty="0">
                <a:latin typeface="Calibri" panose="020F0502020204030204" pitchFamily="66" charset="0"/>
              </a:rPr>
              <a:t>)</a:t>
            </a:r>
            <a:r>
              <a:rPr lang="en-US" altLang="zh-CN" sz="2200" dirty="0">
                <a:solidFill>
                  <a:srgbClr val="000066"/>
                </a:solidFill>
                <a:latin typeface="Calibri" panose="020F0502020204030204" pitchFamily="66" charset="0"/>
              </a:rPr>
              <a:t>  </a:t>
            </a:r>
            <a:endParaRPr lang="en-US" altLang="zh-CN" sz="2200" dirty="0">
              <a:solidFill>
                <a:srgbClr val="000066"/>
              </a:solidFill>
              <a:latin typeface="Calibri" panose="020F0502020204030204" pitchFamily="66" charset="0"/>
            </a:endParaRPr>
          </a:p>
        </p:txBody>
      </p:sp>
      <p:graphicFrame>
        <p:nvGraphicFramePr>
          <p:cNvPr id="4194331" name="Object 4"/>
          <p:cNvGraphicFramePr>
            <a:graphicFrameLocks noChangeAspect="1"/>
          </p:cNvGraphicFramePr>
          <p:nvPr/>
        </p:nvGraphicFramePr>
        <p:xfrm>
          <a:off x="2697163" y="3140075"/>
          <a:ext cx="5422900" cy="3217863"/>
        </p:xfrm>
        <a:graphic>
          <a:graphicData uri="http://schemas.openxmlformats.org/presentationml/2006/ole">
            <mc:AlternateContent xmlns:mc="http://schemas.openxmlformats.org/markup-compatibility/2006">
              <mc:Choice xmlns:v="urn:schemas-microsoft-com:vml" Requires="v">
                <p:oleObj spid="_x0000_s0" name="" showAsIcon="1" r:id="rId1" imgW="7038975" imgH="4171950" progId="unknown">
                  <p:embed/>
                </p:oleObj>
              </mc:Choice>
              <mc:Fallback>
                <p:oleObj name="" showAsIcon="1" r:id="rId1" imgW="7038975" imgH="4171950" progId="unknown">
                  <p:embed/>
                  <p:pic>
                    <p:nvPicPr>
                      <p:cNvPr id="0" name="图片 3082"/>
                      <p:cNvPicPr/>
                      <p:nvPr/>
                    </p:nvPicPr>
                    <p:blipFill>
                      <a:blip r:embed="rId2"/>
                      <a:stretch>
                        <a:fillRect/>
                      </a:stretch>
                    </p:blipFill>
                    <p:spPr>
                      <a:xfrm>
                        <a:off x="2697163" y="3140075"/>
                        <a:ext cx="5422900" cy="3217863"/>
                      </a:xfrm>
                      <a:prstGeom prst="rect">
                        <a:avLst/>
                      </a:prstGeom>
                      <a:noFill/>
                      <a:ln w="38100">
                        <a:noFill/>
                        <a:miter/>
                      </a:ln>
                    </p:spPr>
                  </p:pic>
                </p:oleObj>
              </mc:Fallback>
            </mc:AlternateContent>
          </a:graphicData>
        </a:graphic>
      </p:graphicFrame>
      <p:pic>
        <p:nvPicPr>
          <p:cNvPr id="2097196" name="图片 9" descr="MC900429399.WMF"/>
          <p:cNvPicPr>
            <a:picLocks noRot="1" noChangeAspect="1"/>
          </p:cNvPicPr>
          <p:nvPr/>
        </p:nvPicPr>
        <p:blipFill>
          <a:blip r:embed="rId3"/>
          <a:stretch>
            <a:fillRect/>
          </a:stretch>
        </p:blipFill>
        <p:spPr>
          <a:xfrm>
            <a:off x="323850" y="4652963"/>
            <a:ext cx="1641475" cy="152400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1048736">
                                            <p:bg/>
                                          </p:spTgt>
                                        </p:tgtEl>
                                        <p:attrNameLst>
                                          <p:attrName>style.visibility</p:attrName>
                                        </p:attrNameLst>
                                      </p:cBhvr>
                                      <p:to>
                                        <p:strVal val="visible"/>
                                      </p:to>
                                    </p:set>
                                    <p:animEffect transition="in" filter="wipe(left)">
                                      <p:cBhvr>
                                        <p:cTn id="7" dur="100"/>
                                        <p:tgtEl>
                                          <p:spTgt spid="104873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048737"/>
                                        </p:tgtEl>
                                        <p:attrNameLst>
                                          <p:attrName>style.visibility</p:attrName>
                                        </p:attrNameLst>
                                      </p:cBhvr>
                                      <p:to>
                                        <p:strVal val="visible"/>
                                      </p:to>
                                    </p:set>
                                    <p:animEffect transition="in" filter="wipe(left)">
                                      <p:cBhvr>
                                        <p:cTn id="12" dur="100"/>
                                        <p:tgtEl>
                                          <p:spTgt spid="104873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194331"/>
                                        </p:tgtEl>
                                        <p:attrNameLst>
                                          <p:attrName>style.visibility</p:attrName>
                                        </p:attrNameLst>
                                      </p:cBhvr>
                                      <p:to>
                                        <p:strVal val="visible"/>
                                      </p:to>
                                    </p:set>
                                    <p:animEffect transition="in" filter="randombar(horizontal)">
                                      <p:cBhvr>
                                        <p:cTn id="17" dur="500"/>
                                        <p:tgtEl>
                                          <p:spTgt spid="4194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6" grpId="0" build="p"/>
      <p:bldP spid="1048737" grpId="0" advAuto="100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738" name="Text Box 5"/>
          <p:cNvSpPr txBox="1"/>
          <p:nvPr/>
        </p:nvSpPr>
        <p:spPr>
          <a:xfrm>
            <a:off x="612775" y="1300163"/>
            <a:ext cx="7315200" cy="639762"/>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一、</a:t>
            </a:r>
            <a:r>
              <a:rPr lang="zh-CN" altLang="en-US" sz="3600">
                <a:solidFill>
                  <a:schemeClr val="tx2"/>
                </a:solidFill>
                <a:latin typeface="黑体" panose="02010609060101010101" pitchFamily="67" charset="-122"/>
              </a:rPr>
              <a:t>电阻应变片的工作原理</a:t>
            </a:r>
            <a:endParaRPr lang="zh-CN" altLang="en-US" sz="3600">
              <a:solidFill>
                <a:schemeClr val="tx2"/>
              </a:solidFill>
              <a:latin typeface="黑体" panose="02010609060101010101" pitchFamily="67" charset="-122"/>
            </a:endParaRPr>
          </a:p>
        </p:txBody>
      </p:sp>
      <p:sp>
        <p:nvSpPr>
          <p:cNvPr id="1048739" name="Text Box 3"/>
          <p:cNvSpPr txBox="1"/>
          <p:nvPr/>
        </p:nvSpPr>
        <p:spPr>
          <a:xfrm>
            <a:off x="1401763" y="5878513"/>
            <a:ext cx="5040312" cy="365125"/>
          </a:xfrm>
          <a:prstGeom prst="rect">
            <a:avLst/>
          </a:prstGeom>
          <a:noFill/>
          <a:ln w="9525">
            <a:noFill/>
          </a:ln>
        </p:spPr>
        <p:txBody>
          <a:bodyPr wrap="square" lIns="91440" tIns="45720" rIns="91440" bIns="45720" anchor="t" anchorCtr="0">
            <a:spAutoFit/>
          </a:bodyPr>
          <a:p>
            <a:pPr>
              <a:buClrTx/>
            </a:pPr>
            <a:r>
              <a:rPr lang="zh-CN" altLang="en-US">
                <a:latin typeface="楷体_GB2312" charset="0"/>
              </a:rPr>
              <a:t>金属丝受拉时，</a:t>
            </a:r>
            <a:r>
              <a:rPr lang="en-US" altLang="zh-CN">
                <a:latin typeface="Arial" panose="020B0604020202020204" pitchFamily="34" charset="0"/>
              </a:rPr>
              <a:t>l</a:t>
            </a:r>
            <a:r>
              <a:rPr lang="zh-CN" altLang="en-US">
                <a:latin typeface="楷体_GB2312" charset="0"/>
              </a:rPr>
              <a:t>变长、</a:t>
            </a:r>
            <a:r>
              <a:rPr lang="en-US" altLang="zh-CN">
                <a:latin typeface="Arial" panose="020B0604020202020204" pitchFamily="34" charset="0"/>
              </a:rPr>
              <a:t>r</a:t>
            </a:r>
            <a:r>
              <a:rPr lang="zh-CN" altLang="en-US">
                <a:latin typeface="楷体_GB2312" charset="0"/>
              </a:rPr>
              <a:t>变小，导致</a:t>
            </a:r>
            <a:r>
              <a:rPr lang="en-US" altLang="zh-CN">
                <a:latin typeface="Arial" panose="020B0604020202020204" pitchFamily="34" charset="0"/>
              </a:rPr>
              <a:t>R</a:t>
            </a:r>
            <a:r>
              <a:rPr lang="zh-CN" altLang="en-US">
                <a:latin typeface="楷体_GB2312" charset="0"/>
              </a:rPr>
              <a:t>变大 。</a:t>
            </a:r>
            <a:endParaRPr lang="zh-CN" altLang="en-US">
              <a:latin typeface="楷体_GB2312" charset="0"/>
            </a:endParaRPr>
          </a:p>
        </p:txBody>
      </p:sp>
      <p:pic>
        <p:nvPicPr>
          <p:cNvPr id="2097197" name="Picture 4" descr="拉尔夫"/>
          <p:cNvPicPr>
            <a:picLocks noRot="1" noChangeAspect="1"/>
          </p:cNvPicPr>
          <p:nvPr/>
        </p:nvPicPr>
        <p:blipFill>
          <a:blip r:embed="rId1"/>
          <a:stretch>
            <a:fillRect/>
          </a:stretch>
        </p:blipFill>
        <p:spPr>
          <a:xfrm>
            <a:off x="1474788" y="2781300"/>
            <a:ext cx="6597650" cy="3024188"/>
          </a:xfrm>
          <a:prstGeom prst="rect">
            <a:avLst/>
          </a:prstGeom>
          <a:noFill/>
          <a:ln w="9525">
            <a:noFill/>
          </a:ln>
        </p:spPr>
      </p:pic>
      <p:graphicFrame>
        <p:nvGraphicFramePr>
          <p:cNvPr id="4194332" name="对象 101380"/>
          <p:cNvGraphicFramePr>
            <a:graphicFrameLocks noChangeAspect="1"/>
          </p:cNvGraphicFramePr>
          <p:nvPr/>
        </p:nvGraphicFramePr>
        <p:xfrm>
          <a:off x="6156325" y="2781300"/>
          <a:ext cx="1895475" cy="793750"/>
        </p:xfrm>
        <a:graphic>
          <a:graphicData uri="http://schemas.openxmlformats.org/presentationml/2006/ole">
            <mc:AlternateContent xmlns:mc="http://schemas.openxmlformats.org/markup-compatibility/2006">
              <mc:Choice xmlns:v="urn:schemas-microsoft-com:vml" Requires="v">
                <p:oleObj spid="_x0000_s0" name="" showAsIcon="1" r:id="rId2" imgW="552450" imgH="400050" progId="unknown">
                  <p:embed/>
                </p:oleObj>
              </mc:Choice>
              <mc:Fallback>
                <p:oleObj name="" showAsIcon="1" r:id="rId2" imgW="552450" imgH="400050" progId="unknown">
                  <p:embed/>
                  <p:pic>
                    <p:nvPicPr>
                      <p:cNvPr id="0" name="图片 3160"/>
                      <p:cNvPicPr/>
                      <p:nvPr/>
                    </p:nvPicPr>
                    <p:blipFill>
                      <a:blip r:embed="rId3"/>
                      <a:stretch>
                        <a:fillRect/>
                      </a:stretch>
                    </p:blipFill>
                    <p:spPr>
                      <a:xfrm>
                        <a:off x="6156325" y="2781300"/>
                        <a:ext cx="1895475" cy="793750"/>
                      </a:xfrm>
                      <a:prstGeom prst="rect">
                        <a:avLst/>
                      </a:prstGeom>
                      <a:solidFill>
                        <a:srgbClr val="FFFF99"/>
                      </a:solidFill>
                      <a:ln w="38100">
                        <a:noFill/>
                        <a:miter/>
                      </a:ln>
                    </p:spPr>
                  </p:pic>
                </p:oleObj>
              </mc:Fallback>
            </mc:AlternateContent>
          </a:graphicData>
        </a:graphic>
      </p:graphicFrame>
      <p:sp>
        <p:nvSpPr>
          <p:cNvPr id="1048740" name="Text Box 6"/>
          <p:cNvSpPr txBox="1"/>
          <p:nvPr/>
        </p:nvSpPr>
        <p:spPr>
          <a:xfrm>
            <a:off x="828675" y="1917700"/>
            <a:ext cx="7921625" cy="853439"/>
          </a:xfrm>
          <a:prstGeom prst="rect">
            <a:avLst/>
          </a:prstGeom>
          <a:noFill/>
          <a:ln w="9525">
            <a:noFill/>
          </a:ln>
        </p:spPr>
        <p:txBody>
          <a:bodyPr wrap="square" lIns="91440" tIns="45720" rIns="91440" bIns="45720" anchor="t" anchorCtr="0">
            <a:spAutoFit/>
          </a:bodyPr>
          <a:p>
            <a:pPr>
              <a:buClrTx/>
            </a:pPr>
            <a:r>
              <a:rPr lang="en-US" altLang="zh-CN" sz="2400" dirty="0">
                <a:latin typeface="Tahoma" panose="020B0604030504040204" pitchFamily="66" charset="0"/>
              </a:rPr>
              <a:t>       </a:t>
            </a:r>
            <a:r>
              <a:rPr lang="zh-CN" altLang="en-US" sz="2400" dirty="0">
                <a:latin typeface="Tahoma" panose="020B0604030504040204" pitchFamily="66" charset="0"/>
              </a:rPr>
              <a:t>金属丝的</a:t>
            </a:r>
            <a:r>
              <a:rPr lang="zh-CN" altLang="en-US" sz="2400" dirty="0">
                <a:solidFill>
                  <a:srgbClr val="0033CC"/>
                </a:solidFill>
                <a:latin typeface="Tahoma" panose="020B0604030504040204" pitchFamily="66" charset="0"/>
              </a:rPr>
              <a:t>电阻</a:t>
            </a:r>
            <a:r>
              <a:rPr lang="zh-CN" altLang="en-US" sz="2400" dirty="0">
                <a:latin typeface="Tahoma" panose="020B0604030504040204" pitchFamily="66" charset="0"/>
              </a:rPr>
              <a:t>随着它所受的</a:t>
            </a:r>
            <a:r>
              <a:rPr lang="zh-CN" altLang="en-US" sz="2400" dirty="0">
                <a:solidFill>
                  <a:srgbClr val="0033CC"/>
                </a:solidFill>
                <a:latin typeface="Tahoma" panose="020B0604030504040204" pitchFamily="66" charset="0"/>
              </a:rPr>
              <a:t>机械变形</a:t>
            </a:r>
            <a:r>
              <a:rPr lang="zh-CN" altLang="en-US" sz="2400" dirty="0">
                <a:latin typeface="Tahoma" panose="020B0604030504040204" pitchFamily="66" charset="0"/>
              </a:rPr>
              <a:t>的大小而发生相应的变化的现象称为金属的</a:t>
            </a:r>
            <a:r>
              <a:rPr lang="zh-CN" altLang="en-US" sz="2400" u="sng" dirty="0">
                <a:solidFill>
                  <a:srgbClr val="FF0000"/>
                </a:solidFill>
                <a:latin typeface="Tahoma" panose="020B0604030504040204" pitchFamily="66" charset="0"/>
              </a:rPr>
              <a:t>电阻应变效应</a:t>
            </a:r>
            <a:r>
              <a:rPr lang="zh-CN" altLang="en-US" sz="2400" dirty="0">
                <a:latin typeface="Tahoma" panose="020B0604030504040204" pitchFamily="66" charset="0"/>
              </a:rPr>
              <a:t>。</a:t>
            </a:r>
            <a:endParaRPr lang="zh-CN" altLang="en-US" sz="2400" dirty="0">
              <a:latin typeface="Tahoma" panose="020B0604030504040204"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wipe(left)">
                                      <p:cBhvr>
                                        <p:cTn id="7" dur="500"/>
                                        <p:tgtEl>
                                          <p:spTgt spid="10487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048740"/>
                                        </p:tgtEl>
                                        <p:attrNameLst>
                                          <p:attrName>style.visibility</p:attrName>
                                        </p:attrNameLst>
                                      </p:cBhvr>
                                      <p:to>
                                        <p:strVal val="visible"/>
                                      </p:to>
                                    </p:set>
                                    <p:animEffect transition="in" filter="wipe(left)">
                                      <p:cBhvr>
                                        <p:cTn id="12" dur="100"/>
                                        <p:tgtEl>
                                          <p:spTgt spid="10487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97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194332"/>
                                        </p:tgtEl>
                                        <p:attrNameLst>
                                          <p:attrName>style.visibility</p:attrName>
                                        </p:attrNameLst>
                                      </p:cBhvr>
                                      <p:to>
                                        <p:strVal val="visible"/>
                                      </p:to>
                                    </p:set>
                                    <p:animEffect transition="in" filter="blinds(horizontal)">
                                      <p:cBhvr>
                                        <p:cTn id="21" dur="500"/>
                                        <p:tgtEl>
                                          <p:spTgt spid="41943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iterate type="lt">
                                    <p:tmPct val="100000"/>
                                  </p:iterate>
                                  <p:childTnLst>
                                    <p:set>
                                      <p:cBhvr>
                                        <p:cTn id="25" dur="1" fill="hold">
                                          <p:stCondLst>
                                            <p:cond delay="0"/>
                                          </p:stCondLst>
                                        </p:cTn>
                                        <p:tgtEl>
                                          <p:spTgt spid="1048739"/>
                                        </p:tgtEl>
                                        <p:attrNameLst>
                                          <p:attrName>style.visibility</p:attrName>
                                        </p:attrNameLst>
                                      </p:cBhvr>
                                      <p:to>
                                        <p:strVal val="visible"/>
                                      </p:to>
                                    </p:set>
                                    <p:animEffect transition="in" filter="wipe(down)">
                                      <p:cBhvr>
                                        <p:cTn id="26" dur="100"/>
                                        <p:tgtEl>
                                          <p:spTgt spid="1048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8" grpId="0" animBg="1" advAuto="1000"/>
      <p:bldP spid="1048739" grpId="0" advAuto="1000"/>
      <p:bldP spid="1048740" grpId="0" advAuto="1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741" name="圆角矩形 4"/>
          <p:cNvSpPr/>
          <p:nvPr/>
        </p:nvSpPr>
        <p:spPr>
          <a:xfrm>
            <a:off x="827088" y="2565400"/>
            <a:ext cx="7848600" cy="3600450"/>
          </a:xfrm>
          <a:prstGeom prst="roundRect">
            <a:avLst>
              <a:gd name="adj" fmla="val 16667"/>
            </a:avLst>
          </a:prstGeom>
          <a:gradFill rotWithShape="0">
            <a:gsLst>
              <a:gs pos="0">
                <a:srgbClr val="E1E8F5">
                  <a:alpha val="100000"/>
                </a:srgbClr>
              </a:gs>
              <a:gs pos="0">
                <a:srgbClr val="E1E8F5">
                  <a:alpha val="100000"/>
                </a:srgbClr>
              </a:gs>
              <a:gs pos="50000">
                <a:srgbClr val="C2D1ED">
                  <a:alpha val="100000"/>
                </a:srgbClr>
              </a:gs>
              <a:gs pos="100000">
                <a:srgbClr val="9AB5E4">
                  <a:alpha val="100000"/>
                </a:srgbClr>
              </a:gs>
            </a:gsLst>
            <a:lin ang="16200000" scaled="1"/>
          </a:gradFill>
          <a:ln w="25400" cap="flat" cmpd="sng">
            <a:solidFill>
              <a:srgbClr val="385D8A"/>
            </a:solidFill>
            <a:prstDash val="solid"/>
            <a:round/>
            <a:headEnd type="none" w="med" len="med"/>
            <a:tailEnd type="none" w="med" len="med"/>
          </a:ln>
        </p:spPr>
        <p:txBody>
          <a:bodyPr wrap="square" lIns="91440" tIns="45720" rIns="91440" bIns="45720" anchor="ctr" anchorCtr="0"/>
          <a:p>
            <a:pPr>
              <a:buClrTx/>
            </a:pPr>
            <a:r>
              <a:rPr lang="en-US" altLang="zh-CN" sz="2800">
                <a:latin typeface="Calibri" panose="020F0502020204030204" pitchFamily="66" charset="0"/>
              </a:rPr>
              <a:t>       </a:t>
            </a:r>
            <a:r>
              <a:rPr lang="zh-CN" altLang="en-US" sz="2800">
                <a:latin typeface="Calibri" panose="020F0502020204030204" pitchFamily="66" charset="0"/>
              </a:rPr>
              <a:t>将直的金属丝绕成敏感栅后，虽然长度相同，但应变状态不同，应变片敏感栅的电阻变化较直的金属丝小，其灵敏系数降低了，这种现象称为应变片的</a:t>
            </a:r>
            <a:r>
              <a:rPr lang="zh-CN" altLang="en-US" sz="2800">
                <a:solidFill>
                  <a:srgbClr val="FF0000"/>
                </a:solidFill>
                <a:latin typeface="Calibri" panose="020F0502020204030204" pitchFamily="66" charset="0"/>
              </a:rPr>
              <a:t>横向效应</a:t>
            </a:r>
            <a:r>
              <a:rPr lang="zh-CN" altLang="en-US" sz="2800">
                <a:latin typeface="Calibri" panose="020F0502020204030204" pitchFamily="66" charset="0"/>
              </a:rPr>
              <a:t>。</a:t>
            </a:r>
            <a:endParaRPr lang="zh-CN" altLang="en-US" sz="2800">
              <a:latin typeface="Calibri" panose="020F0502020204030204" pitchFamily="66" charset="0"/>
            </a:endParaRPr>
          </a:p>
          <a:p>
            <a:pPr>
              <a:buClrTx/>
            </a:pPr>
            <a:r>
              <a:rPr lang="zh-CN" altLang="en-US" sz="2800">
                <a:latin typeface="Calibri" panose="020F0502020204030204" pitchFamily="66" charset="0"/>
              </a:rPr>
              <a:t>       为了减小横向效应带来的测量误差，一般采用短接式或直角式横栅，现在更多的是采用箔式应变片，可有效克服横向效应的影响。</a:t>
            </a:r>
            <a:endParaRPr lang="zh-CN" altLang="en-US" sz="2800">
              <a:latin typeface="Calibri" panose="020F0502020204030204" pitchFamily="66" charset="0"/>
            </a:endParaRPr>
          </a:p>
          <a:p>
            <a:pPr algn="ctr"/>
            <a:endParaRPr lang="zh-CN" altLang="en-US">
              <a:solidFill>
                <a:srgbClr val="FFFFFF"/>
              </a:solidFill>
              <a:latin typeface="Calibri" panose="020F0502020204030204" pitchFamily="66" charset="0"/>
            </a:endParaRPr>
          </a:p>
        </p:txBody>
      </p:sp>
      <p:sp>
        <p:nvSpPr>
          <p:cNvPr id="1048742" name="Rectangle 3"/>
          <p:cNvSpPr>
            <a:spLocks noGrp="1"/>
          </p:cNvSpPr>
          <p:nvPr>
            <p:ph type="title" idx="4294967295"/>
          </p:nvPr>
        </p:nvSpPr>
        <p:spPr>
          <a:xfrm>
            <a:off x="468313" y="0"/>
            <a:ext cx="8229600" cy="836613"/>
          </a:xfrm>
        </p:spPr>
        <p:txBody>
          <a:bodyPr wrap="square" lIns="91440" tIns="45720" rIns="91440" bIns="45720" anchor="ctr" anchorCtr="0"/>
          <a:p>
            <a:pPr algn="l"/>
            <a:r>
              <a:rPr lang="en-US" altLang="zh-CN" sz="4000" b="1">
                <a:solidFill>
                  <a:schemeClr val="bg1"/>
                </a:solidFill>
              </a:rPr>
              <a:t>2. </a:t>
            </a:r>
            <a:r>
              <a:rPr lang="zh-CN" altLang="en-US" sz="4000" b="1">
                <a:solidFill>
                  <a:schemeClr val="bg1"/>
                </a:solidFill>
              </a:rPr>
              <a:t>横向效应</a:t>
            </a:r>
            <a:endParaRPr lang="zh-CN" altLang="en-US" sz="4000" b="1">
              <a:solidFill>
                <a:schemeClr val="bg1"/>
              </a:solidFill>
            </a:endParaRPr>
          </a:p>
        </p:txBody>
      </p:sp>
      <p:sp>
        <p:nvSpPr>
          <p:cNvPr id="1048743" name="Text Box 5"/>
          <p:cNvSpPr txBox="1"/>
          <p:nvPr/>
        </p:nvSpPr>
        <p:spPr>
          <a:xfrm>
            <a:off x="612775" y="1268413"/>
            <a:ext cx="7315200" cy="639762"/>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三、</a:t>
            </a:r>
            <a:r>
              <a:rPr lang="zh-CN" altLang="en-US" sz="3600">
                <a:solidFill>
                  <a:schemeClr val="tx2"/>
                </a:solidFill>
                <a:latin typeface="黑体" panose="02010609060101010101" pitchFamily="67" charset="-122"/>
              </a:rPr>
              <a:t>主要特性</a:t>
            </a:r>
            <a:endParaRPr lang="zh-CN" altLang="en-US" sz="3600">
              <a:solidFill>
                <a:schemeClr val="tx2"/>
              </a:solidFill>
              <a:latin typeface="黑体" panose="02010609060101010101" pitchFamily="67" charset="-122"/>
            </a:endParaRPr>
          </a:p>
        </p:txBody>
      </p:sp>
      <p:sp>
        <p:nvSpPr>
          <p:cNvPr id="1048744" name="矩形1"/>
          <p:cNvSpPr/>
          <p:nvPr/>
        </p:nvSpPr>
        <p:spPr>
          <a:xfrm>
            <a:off x="1114425" y="1843088"/>
            <a:ext cx="7343775" cy="676275"/>
          </a:xfrm>
          <a:prstGeom prst="rect">
            <a:avLst/>
          </a:prstGeom>
          <a:noFill/>
          <a:ln w="9525">
            <a:noFill/>
          </a:ln>
        </p:spPr>
        <p:txBody>
          <a:bodyPr wrap="square" lIns="91440" tIns="45720" rIns="91440" bIns="45720" anchor="t" anchorCtr="0">
            <a:spAutoFit/>
          </a:bodyPr>
          <a:p>
            <a:pPr marL="342900" indent="-342900">
              <a:lnSpc>
                <a:spcPct val="120000"/>
              </a:lnSpc>
              <a:buClrTx/>
              <a:buFont typeface="Wingdings" panose="05000000000000000000" pitchFamily="2" charset="2"/>
              <a:buChar char="Ø"/>
            </a:pPr>
            <a:r>
              <a:rPr lang="zh-CN" altLang="en-US" sz="3200">
                <a:solidFill>
                  <a:srgbClr val="FF0000"/>
                </a:solidFill>
                <a:latin typeface="Arial" panose="020B0604020202020204" pitchFamily="34" charset="0"/>
              </a:rPr>
              <a:t>横向效应</a:t>
            </a:r>
            <a:endParaRPr lang="zh-CN" altLang="en-US" sz="3200">
              <a:solidFill>
                <a:srgbClr val="FF0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43"/>
                                        </p:tgtEl>
                                        <p:attrNameLst>
                                          <p:attrName>style.visibility</p:attrName>
                                        </p:attrNameLst>
                                      </p:cBhvr>
                                      <p:to>
                                        <p:strVal val="visible"/>
                                      </p:to>
                                    </p:set>
                                    <p:animEffect transition="in" filter="wipe(left)">
                                      <p:cBhvr>
                                        <p:cTn id="7" dur="500"/>
                                        <p:tgtEl>
                                          <p:spTgt spid="10487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744"/>
                                        </p:tgtEl>
                                        <p:attrNameLst>
                                          <p:attrName>style.visibility</p:attrName>
                                        </p:attrNameLst>
                                      </p:cBhvr>
                                      <p:to>
                                        <p:strVal val="visible"/>
                                      </p:to>
                                    </p:set>
                                    <p:animEffect transition="in" filter="wipe(left)">
                                      <p:cBhvr>
                                        <p:cTn id="12" dur="500"/>
                                        <p:tgtEl>
                                          <p:spTgt spid="10487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8741"/>
                                        </p:tgtEl>
                                        <p:attrNameLst>
                                          <p:attrName>style.visibility</p:attrName>
                                        </p:attrNameLst>
                                      </p:cBhvr>
                                      <p:to>
                                        <p:strVal val="visible"/>
                                      </p:to>
                                    </p:set>
                                    <p:animEffect transition="in" filter="blinds(horizontal)">
                                      <p:cBhvr>
                                        <p:cTn id="17" dur="500"/>
                                        <p:tgtEl>
                                          <p:spTgt spid="1048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1" grpId="0" bldLvl="0" animBg="1" advAuto="1000"/>
      <p:bldP spid="1048743" grpId="0" animBg="1" advAuto="1000"/>
      <p:bldP spid="1048744" grpId="0" animBg="1" advAuto="1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70" name="Rectangle 3"/>
          <p:cNvSpPr/>
          <p:nvPr/>
        </p:nvSpPr>
        <p:spPr>
          <a:xfrm>
            <a:off x="2700338" y="555625"/>
            <a:ext cx="4085948" cy="662939"/>
          </a:xfrm>
          <a:prstGeom prst="rect">
            <a:avLst/>
          </a:prstGeom>
          <a:noFill/>
          <a:ln w="9525">
            <a:noFill/>
          </a:ln>
        </p:spPr>
        <p:txBody>
          <a:bodyPr wrap="none" lIns="91440" tIns="45720" rIns="91440" bIns="45720" anchor="t" anchorCtr="0">
            <a:spAutoFit/>
          </a:bodyPr>
          <a:p>
            <a:r>
              <a:rPr lang="en-US" altLang="zh-CN" sz="3600">
                <a:solidFill>
                  <a:srgbClr val="FF0000"/>
                </a:solidFill>
                <a:latin typeface="Arial" panose="020B0604020202020204" pitchFamily="34" charset="0"/>
              </a:rPr>
              <a:t>1.2 </a:t>
            </a:r>
            <a:r>
              <a:rPr lang="zh-CN" altLang="en-US" sz="3600">
                <a:solidFill>
                  <a:srgbClr val="FF0000"/>
                </a:solidFill>
                <a:latin typeface="Arial" panose="020B0604020202020204" pitchFamily="34" charset="0"/>
              </a:rPr>
              <a:t>检测系统的组成</a:t>
            </a:r>
            <a:endParaRPr lang="zh-CN" altLang="en-US" sz="3600">
              <a:solidFill>
                <a:srgbClr val="FF0000"/>
              </a:solidFill>
              <a:latin typeface="Arial" panose="020B0604020202020204" pitchFamily="34" charset="0"/>
            </a:endParaRPr>
          </a:p>
        </p:txBody>
      </p:sp>
      <p:sp>
        <p:nvSpPr>
          <p:cNvPr id="1048671" name="Rectangle 4"/>
          <p:cNvSpPr/>
          <p:nvPr/>
        </p:nvSpPr>
        <p:spPr>
          <a:xfrm>
            <a:off x="539750" y="1254125"/>
            <a:ext cx="5145257" cy="548639"/>
          </a:xfrm>
          <a:prstGeom prst="rect">
            <a:avLst/>
          </a:prstGeom>
          <a:noFill/>
          <a:ln w="9525">
            <a:noFill/>
          </a:ln>
        </p:spPr>
        <p:txBody>
          <a:bodyPr wrap="none" lIns="91440" tIns="45720" rIns="91440" bIns="45720" anchor="t" anchorCtr="0">
            <a:spAutoFit/>
          </a:bodyPr>
          <a:p>
            <a:r>
              <a:rPr lang="zh-CN" altLang="en-US" sz="2800">
                <a:solidFill>
                  <a:srgbClr val="0033CC"/>
                </a:solidFill>
                <a:latin typeface="Arial" panose="020B0604020202020204" pitchFamily="34" charset="0"/>
              </a:rPr>
              <a:t>一个完整的现代检测（仪器）系统</a:t>
            </a:r>
            <a:endParaRPr lang="zh-CN" altLang="en-US" sz="2800">
              <a:solidFill>
                <a:srgbClr val="0033CC"/>
              </a:solidFill>
              <a:latin typeface="Arial" panose="020B0604020202020204" pitchFamily="34" charset="0"/>
            </a:endParaRPr>
          </a:p>
        </p:txBody>
      </p:sp>
      <p:pic>
        <p:nvPicPr>
          <p:cNvPr id="2097180" name="图片模式1"/>
          <p:cNvPicPr>
            <a:picLocks noRot="1" noChangeAspect="1"/>
          </p:cNvPicPr>
          <p:nvPr/>
        </p:nvPicPr>
        <p:blipFill>
          <a:blip r:embed="rId1"/>
          <a:stretch>
            <a:fillRect/>
          </a:stretch>
        </p:blipFill>
        <p:spPr>
          <a:xfrm>
            <a:off x="1114425" y="1700213"/>
            <a:ext cx="6913563" cy="2305050"/>
          </a:xfrm>
          <a:prstGeom prst="rect">
            <a:avLst/>
          </a:prstGeom>
          <a:noFill/>
          <a:ln w="9525">
            <a:noFill/>
          </a:ln>
        </p:spPr>
      </p:pic>
      <p:sp>
        <p:nvSpPr>
          <p:cNvPr id="1048672" name="Rectangle 6"/>
          <p:cNvSpPr/>
          <p:nvPr/>
        </p:nvSpPr>
        <p:spPr>
          <a:xfrm>
            <a:off x="495300" y="3989388"/>
            <a:ext cx="2202329" cy="548639"/>
          </a:xfrm>
          <a:prstGeom prst="rect">
            <a:avLst/>
          </a:prstGeom>
          <a:noFill/>
          <a:ln w="9525">
            <a:noFill/>
          </a:ln>
        </p:spPr>
        <p:txBody>
          <a:bodyPr wrap="none" lIns="91440" tIns="45720" rIns="91440" bIns="45720" anchor="t" anchorCtr="0">
            <a:spAutoFit/>
          </a:bodyPr>
          <a:p>
            <a:pPr algn="ctr"/>
            <a:r>
              <a:rPr lang="zh-CN" altLang="en-US" sz="2800">
                <a:solidFill>
                  <a:srgbClr val="FF0000"/>
                </a:solidFill>
                <a:latin typeface="Arial" panose="020B0604020202020204" pitchFamily="34" charset="0"/>
              </a:rPr>
              <a:t>五、信号显示</a:t>
            </a:r>
            <a:endParaRPr lang="zh-CN" altLang="en-US" sz="2800">
              <a:solidFill>
                <a:srgbClr val="FF0000"/>
              </a:solidFill>
              <a:latin typeface="Arial" panose="020B0604020202020204" pitchFamily="34" charset="0"/>
            </a:endParaRPr>
          </a:p>
        </p:txBody>
      </p:sp>
      <p:sp>
        <p:nvSpPr>
          <p:cNvPr id="1048673" name="Line 8"/>
          <p:cNvSpPr/>
          <p:nvPr/>
        </p:nvSpPr>
        <p:spPr>
          <a:xfrm>
            <a:off x="611188" y="4005263"/>
            <a:ext cx="8208962" cy="0"/>
          </a:xfrm>
          <a:prstGeom prst="line">
            <a:avLst/>
          </a:prstGeom>
          <a:ln w="28575" cap="flat" cmpd="sng">
            <a:solidFill>
              <a:srgbClr val="FF9900"/>
            </a:solidFill>
            <a:prstDash val="sysDashDot"/>
            <a:round/>
            <a:headEnd type="none" w="med" len="med"/>
            <a:tailEnd type="none" w="med" len="med"/>
          </a:ln>
        </p:spPr>
      </p:sp>
      <p:sp>
        <p:nvSpPr>
          <p:cNvPr id="1048674" name="矩形 1"/>
          <p:cNvSpPr/>
          <p:nvPr/>
        </p:nvSpPr>
        <p:spPr>
          <a:xfrm>
            <a:off x="565150" y="4513263"/>
            <a:ext cx="8255000" cy="1615439"/>
          </a:xfrm>
          <a:prstGeom prst="rect">
            <a:avLst/>
          </a:prstGeom>
          <a:noFill/>
          <a:ln w="9525">
            <a:noFill/>
          </a:ln>
        </p:spPr>
        <p:txBody>
          <a:bodyPr wrap="square" lIns="91440" tIns="45720" rIns="91440" bIns="45720" anchor="t" anchorCtr="0">
            <a:spAutoFit/>
          </a:bodyPr>
          <a:p>
            <a:pPr>
              <a:buClrTx/>
            </a:pPr>
            <a:r>
              <a:rPr lang="en-US" altLang="zh-CN" sz="2400">
                <a:latin typeface="Arial" panose="020B0604020202020204" pitchFamily="34" charset="0"/>
              </a:rPr>
              <a:t>        </a:t>
            </a:r>
            <a:r>
              <a:rPr lang="zh-CN" altLang="en-US" sz="2400">
                <a:latin typeface="Arial" panose="020B0604020202020204" pitchFamily="34" charset="0"/>
              </a:rPr>
              <a:t>检测仪表和检测系统在信号处理器计算出被测参量的当前值后送至各自的显示器作实时显示，以及时知道被测参量的瞬时值、累积值或其随时间的变化情况。</a:t>
            </a:r>
            <a:endParaRPr lang="zh-CN" altLang="en-US" sz="2400">
              <a:latin typeface="Arial" panose="020B0604020202020204" pitchFamily="34" charset="0"/>
            </a:endParaRPr>
          </a:p>
          <a:p>
            <a:pPr>
              <a:buClrTx/>
            </a:pPr>
            <a:r>
              <a:rPr lang="zh-CN" altLang="en-US" sz="2400">
                <a:latin typeface="Arial" panose="020B0604020202020204" pitchFamily="34" charset="0"/>
              </a:rPr>
              <a:t>       显示器一般可分为</a:t>
            </a:r>
            <a:r>
              <a:rPr lang="zh-CN" altLang="en-US" sz="2400">
                <a:solidFill>
                  <a:srgbClr val="FF0000"/>
                </a:solidFill>
                <a:latin typeface="Arial" panose="020B0604020202020204" pitchFamily="34" charset="0"/>
              </a:rPr>
              <a:t>指示式</a:t>
            </a:r>
            <a:r>
              <a:rPr lang="zh-CN" altLang="en-US" sz="2400">
                <a:latin typeface="Arial" panose="020B0604020202020204" pitchFamily="34" charset="0"/>
              </a:rPr>
              <a:t>、</a:t>
            </a:r>
            <a:r>
              <a:rPr lang="zh-CN" altLang="en-US" sz="2400">
                <a:solidFill>
                  <a:srgbClr val="FF0000"/>
                </a:solidFill>
                <a:latin typeface="Arial" panose="020B0604020202020204" pitchFamily="34" charset="0"/>
              </a:rPr>
              <a:t>数字式</a:t>
            </a:r>
            <a:r>
              <a:rPr lang="zh-CN" altLang="en-US" sz="2400">
                <a:latin typeface="Arial" panose="020B0604020202020204" pitchFamily="34" charset="0"/>
              </a:rPr>
              <a:t>和</a:t>
            </a:r>
            <a:r>
              <a:rPr lang="zh-CN" altLang="en-US" sz="2400">
                <a:solidFill>
                  <a:srgbClr val="FF0000"/>
                </a:solidFill>
                <a:latin typeface="Arial" panose="020B0604020202020204" pitchFamily="34" charset="0"/>
              </a:rPr>
              <a:t>屏幕式</a:t>
            </a:r>
            <a:r>
              <a:rPr lang="zh-CN" altLang="en-US" sz="2400">
                <a:latin typeface="Arial" panose="020B0604020202020204" pitchFamily="34" charset="0"/>
              </a:rPr>
              <a:t>三种。</a:t>
            </a:r>
            <a:endParaRPr lang="zh-CN" altLang="en-US" sz="2400">
              <a:latin typeface="Arial" panose="020B0604020202020204" pitchFamily="34" charset="0"/>
            </a:endParaRPr>
          </a:p>
        </p:txBody>
      </p:sp>
      <p:grpSp>
        <p:nvGrpSpPr>
          <p:cNvPr id="99" name="组合 3"/>
          <p:cNvGrpSpPr/>
          <p:nvPr/>
        </p:nvGrpSpPr>
        <p:grpSpPr>
          <a:xfrm>
            <a:off x="58738" y="4386263"/>
            <a:ext cx="3144837" cy="2282825"/>
            <a:chOff x="0" y="0"/>
            <a:chExt cx="10000" cy="10000"/>
          </a:xfrm>
        </p:grpSpPr>
        <p:pic>
          <p:nvPicPr>
            <p:cNvPr id="2097181" name="Picture 5"/>
            <p:cNvPicPr>
              <a:picLocks noRot="1" noChangeAspect="1"/>
            </p:cNvPicPr>
            <p:nvPr/>
          </p:nvPicPr>
          <p:blipFill>
            <a:blip r:embed="rId2"/>
            <a:stretch>
              <a:fillRect/>
            </a:stretch>
          </p:blipFill>
          <p:spPr>
            <a:xfrm>
              <a:off x="0" y="788"/>
              <a:ext cx="10000" cy="9212"/>
            </a:xfrm>
            <a:prstGeom prst="rect">
              <a:avLst/>
            </a:prstGeom>
            <a:noFill/>
            <a:ln w="9525">
              <a:noFill/>
            </a:ln>
          </p:spPr>
        </p:pic>
        <p:sp>
          <p:nvSpPr>
            <p:cNvPr id="1048675" name="Text Box 7"/>
            <p:cNvSpPr txBox="1"/>
            <p:nvPr/>
          </p:nvSpPr>
          <p:spPr>
            <a:xfrm>
              <a:off x="3923" y="0"/>
              <a:ext cx="3343" cy="1753"/>
            </a:xfrm>
            <a:prstGeom prst="rect">
              <a:avLst/>
            </a:prstGeom>
            <a:noFill/>
            <a:ln w="9525">
              <a:noFill/>
            </a:ln>
          </p:spPr>
          <p:txBody>
            <a:bodyPr wrap="square" lIns="91440" tIns="45720" rIns="91440" bIns="45720" anchor="t" anchorCtr="0"/>
            <a:p>
              <a:pPr>
                <a:buClrTx/>
              </a:pPr>
              <a:r>
                <a:rPr lang="zh-CN" altLang="en-US" sz="2000">
                  <a:latin typeface="Arial" panose="020B0604020202020204" pitchFamily="34" charset="0"/>
                </a:rPr>
                <a:t>数字式</a:t>
              </a:r>
              <a:endParaRPr lang="zh-CN" altLang="en-US" sz="2000">
                <a:latin typeface="Arial" panose="020B0604020202020204" pitchFamily="34" charset="0"/>
              </a:endParaRPr>
            </a:p>
          </p:txBody>
        </p:sp>
      </p:grpSp>
      <p:grpSp>
        <p:nvGrpSpPr>
          <p:cNvPr id="100" name="组合 4"/>
          <p:cNvGrpSpPr/>
          <p:nvPr/>
        </p:nvGrpSpPr>
        <p:grpSpPr>
          <a:xfrm>
            <a:off x="2987675" y="4221163"/>
            <a:ext cx="2517775" cy="2511425"/>
            <a:chOff x="0" y="0"/>
            <a:chExt cx="10000" cy="10000"/>
          </a:xfrm>
        </p:grpSpPr>
        <p:pic>
          <p:nvPicPr>
            <p:cNvPr id="2097182" name="Picture 4"/>
            <p:cNvPicPr>
              <a:picLocks noRot="1" noChangeAspect="1"/>
            </p:cNvPicPr>
            <p:nvPr/>
          </p:nvPicPr>
          <p:blipFill>
            <a:blip r:embed="rId3"/>
            <a:stretch>
              <a:fillRect/>
            </a:stretch>
          </p:blipFill>
          <p:spPr>
            <a:xfrm>
              <a:off x="0" y="1457"/>
              <a:ext cx="10000" cy="8543"/>
            </a:xfrm>
            <a:prstGeom prst="rect">
              <a:avLst/>
            </a:prstGeom>
            <a:noFill/>
            <a:ln w="9525">
              <a:noFill/>
            </a:ln>
          </p:spPr>
        </p:pic>
        <p:sp>
          <p:nvSpPr>
            <p:cNvPr id="1048676" name="文本框1"/>
            <p:cNvSpPr txBox="1"/>
            <p:nvPr/>
          </p:nvSpPr>
          <p:spPr>
            <a:xfrm>
              <a:off x="3432" y="0"/>
              <a:ext cx="6355" cy="1593"/>
            </a:xfrm>
            <a:prstGeom prst="rect">
              <a:avLst/>
            </a:prstGeom>
            <a:noFill/>
            <a:ln w="9525">
              <a:noFill/>
            </a:ln>
          </p:spPr>
          <p:txBody>
            <a:bodyPr wrap="square" lIns="91440" tIns="45720" rIns="91440" bIns="45720" anchor="t" anchorCtr="0"/>
            <a:p>
              <a:pPr>
                <a:buClrTx/>
              </a:pPr>
              <a:r>
                <a:rPr lang="zh-CN" altLang="en-US" sz="2000">
                  <a:latin typeface="Arial" panose="020B0604020202020204" pitchFamily="34" charset="0"/>
                </a:rPr>
                <a:t>指示式</a:t>
              </a:r>
              <a:endParaRPr lang="zh-CN" altLang="en-US" sz="2000">
                <a:latin typeface="Arial" panose="020B0604020202020204" pitchFamily="34" charset="0"/>
              </a:endParaRPr>
            </a:p>
          </p:txBody>
        </p:sp>
      </p:grpSp>
      <p:grpSp>
        <p:nvGrpSpPr>
          <p:cNvPr id="101" name="组合 5"/>
          <p:cNvGrpSpPr/>
          <p:nvPr/>
        </p:nvGrpSpPr>
        <p:grpSpPr>
          <a:xfrm>
            <a:off x="5580063" y="4252913"/>
            <a:ext cx="3455987" cy="2489200"/>
            <a:chOff x="0" y="0"/>
            <a:chExt cx="10000" cy="10000"/>
          </a:xfrm>
        </p:grpSpPr>
        <p:pic>
          <p:nvPicPr>
            <p:cNvPr id="2097183" name="Picture 9" descr="7174005d-bd8e-46ab-9bb9-9446a84a346d"/>
            <p:cNvPicPr>
              <a:picLocks noRot="1" noChangeAspect="1"/>
            </p:cNvPicPr>
            <p:nvPr/>
          </p:nvPicPr>
          <p:blipFill>
            <a:blip r:embed="rId4"/>
            <a:stretch>
              <a:fillRect/>
            </a:stretch>
          </p:blipFill>
          <p:spPr>
            <a:xfrm>
              <a:off x="0" y="1458"/>
              <a:ext cx="10000" cy="8542"/>
            </a:xfrm>
            <a:prstGeom prst="rect">
              <a:avLst/>
            </a:prstGeom>
            <a:noFill/>
            <a:ln w="9525">
              <a:noFill/>
            </a:ln>
          </p:spPr>
        </p:pic>
        <p:sp>
          <p:nvSpPr>
            <p:cNvPr id="1048677" name="文本框2"/>
            <p:cNvSpPr txBox="1"/>
            <p:nvPr/>
          </p:nvSpPr>
          <p:spPr>
            <a:xfrm>
              <a:off x="3495" y="0"/>
              <a:ext cx="4630" cy="1608"/>
            </a:xfrm>
            <a:prstGeom prst="rect">
              <a:avLst/>
            </a:prstGeom>
            <a:noFill/>
            <a:ln w="9525">
              <a:noFill/>
            </a:ln>
          </p:spPr>
          <p:txBody>
            <a:bodyPr wrap="square" lIns="91440" tIns="45720" rIns="91440" bIns="45720" anchor="t" anchorCtr="0"/>
            <a:p>
              <a:pPr>
                <a:buClrTx/>
              </a:pPr>
              <a:r>
                <a:rPr lang="zh-CN" altLang="en-US" sz="2000">
                  <a:latin typeface="Arial" panose="020B0604020202020204" pitchFamily="34" charset="0"/>
                </a:rPr>
                <a:t>屏幕式</a:t>
              </a:r>
              <a:endParaRPr lang="zh-CN" altLang="en-US" sz="2000">
                <a:latin typeface="Arial" panose="020B060402020202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2"/>
                                        </p:tgtEl>
                                        <p:attrNameLst>
                                          <p:attrName>style.visibility</p:attrName>
                                        </p:attrNameLst>
                                      </p:cBhvr>
                                      <p:to>
                                        <p:strVal val="visible"/>
                                      </p:to>
                                    </p:set>
                                    <p:animEffect transition="in" filter="wipe(left)">
                                      <p:cBhvr>
                                        <p:cTn id="7" dur="500"/>
                                        <p:tgtEl>
                                          <p:spTgt spid="10486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048674">
                                            <p:txEl>
                                              <p:charRg st="2147483647" end="2147483647"/>
                                            </p:txEl>
                                          </p:spTgt>
                                        </p:tgtEl>
                                        <p:attrNameLst>
                                          <p:attrName>style.visibility</p:attrName>
                                        </p:attrNameLst>
                                      </p:cBhvr>
                                      <p:to>
                                        <p:strVal val="visible"/>
                                      </p:to>
                                    </p:set>
                                    <p:animEffect transition="in" filter="wipe(left)">
                                      <p:cBhvr>
                                        <p:cTn id="12" dur="100"/>
                                        <p:tgtEl>
                                          <p:spTgt spid="1048674">
                                            <p:txEl>
                                              <p:charRg st="2147483647" end="214748364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iterate type="lt">
                                    <p:tmPct val="100000"/>
                                  </p:iterate>
                                  <p:childTnLst>
                                    <p:set>
                                      <p:cBhvr>
                                        <p:cTn id="16" dur="1" fill="hold">
                                          <p:stCondLst>
                                            <p:cond delay="0"/>
                                          </p:stCondLst>
                                        </p:cTn>
                                        <p:tgtEl>
                                          <p:spTgt spid="1048674">
                                            <p:txEl>
                                              <p:charRg st="2147483647" end="2147483647"/>
                                            </p:txEl>
                                          </p:spTgt>
                                        </p:tgtEl>
                                        <p:attrNameLst>
                                          <p:attrName>style.visibility</p:attrName>
                                        </p:attrNameLst>
                                      </p:cBhvr>
                                      <p:to>
                                        <p:strVal val="visible"/>
                                      </p:to>
                                    </p:set>
                                    <p:animEffect transition="in" filter="wipe(left)">
                                      <p:cBhvr>
                                        <p:cTn id="17" dur="100"/>
                                        <p:tgtEl>
                                          <p:spTgt spid="1048674">
                                            <p:txEl>
                                              <p:charRg st="2147483647" end="214748364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2" nodeType="clickEffect">
                                  <p:stCondLst>
                                    <p:cond delay="0"/>
                                  </p:stCondLst>
                                  <p:childTnLst>
                                    <p:animEffect transition="out" filter="fade">
                                      <p:cBhvr>
                                        <p:cTn id="21" dur="500"/>
                                        <p:tgtEl>
                                          <p:spTgt spid="1048674">
                                            <p:txEl>
                                              <p:pRg st="0" end="0"/>
                                            </p:txEl>
                                          </p:spTgt>
                                        </p:tgtEl>
                                      </p:cBhvr>
                                    </p:animEffect>
                                    <p:set>
                                      <p:cBhvr>
                                        <p:cTn id="22" dur="1" fill="hold">
                                          <p:stCondLst>
                                            <p:cond delay="499"/>
                                          </p:stCondLst>
                                        </p:cTn>
                                        <p:tgtEl>
                                          <p:spTgt spid="1048674">
                                            <p:txEl>
                                              <p:pRg st="0" end="0"/>
                                            </p:txEl>
                                          </p:spTgt>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500"/>
                                        <p:tgtEl>
                                          <p:spTgt spid="1048674">
                                            <p:txEl>
                                              <p:pRg st="1" end="1"/>
                                            </p:txEl>
                                          </p:spTgt>
                                        </p:tgtEl>
                                      </p:cBhvr>
                                    </p:animEffect>
                                    <p:set>
                                      <p:cBhvr>
                                        <p:cTn id="25" dur="1" fill="hold">
                                          <p:stCondLst>
                                            <p:cond delay="499"/>
                                          </p:stCondLst>
                                        </p:cTn>
                                        <p:tgtEl>
                                          <p:spTgt spid="1048674">
                                            <p:txEl>
                                              <p:pRg st="1" end="1"/>
                                            </p:txEl>
                                          </p:spTgt>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 calcmode="lin" valueType="num">
                                      <p:cBhvr>
                                        <p:cTn id="29" dur="500" fill="hold"/>
                                        <p:tgtEl>
                                          <p:spTgt spid="99"/>
                                        </p:tgtEl>
                                        <p:attrNameLst>
                                          <p:attrName>ppt_x</p:attrName>
                                        </p:attrNameLst>
                                      </p:cBhvr>
                                      <p:tavLst>
                                        <p:tav tm="0">
                                          <p:val>
                                            <p:strVal val="ppt_x"/>
                                          </p:val>
                                        </p:tav>
                                        <p:tav tm="100000">
                                          <p:val>
                                            <p:strVal val="ppt_x"/>
                                          </p:val>
                                        </p:tav>
                                      </p:tavLst>
                                    </p:anim>
                                    <p:anim calcmode="lin" valueType="num">
                                      <p:cBhvr>
                                        <p:cTn id="30" dur="500" fill="hold"/>
                                        <p:tgtEl>
                                          <p:spTgt spid="99"/>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stCondLst>
                                    <p:cond delay="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500" fill="hold"/>
                                        <p:tgtEl>
                                          <p:spTgt spid="100"/>
                                        </p:tgtEl>
                                        <p:attrNameLst>
                                          <p:attrName>ppt_x</p:attrName>
                                        </p:attrNameLst>
                                      </p:cBhvr>
                                      <p:tavLst>
                                        <p:tav tm="0">
                                          <p:val>
                                            <p:strVal val="ppt_x"/>
                                          </p:val>
                                        </p:tav>
                                        <p:tav tm="100000">
                                          <p:val>
                                            <p:strVal val="ppt_x"/>
                                          </p:val>
                                        </p:tav>
                                      </p:tavLst>
                                    </p:anim>
                                    <p:anim calcmode="lin" valueType="num">
                                      <p:cBhvr>
                                        <p:cTn id="35" dur="500" fill="hold"/>
                                        <p:tgtEl>
                                          <p:spTgt spid="100"/>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p:cTn id="39" dur="500" fill="hold"/>
                                        <p:tgtEl>
                                          <p:spTgt spid="101"/>
                                        </p:tgtEl>
                                        <p:attrNameLst>
                                          <p:attrName>ppt_x</p:attrName>
                                        </p:attrNameLst>
                                      </p:cBhvr>
                                      <p:tavLst>
                                        <p:tav tm="0">
                                          <p:val>
                                            <p:strVal val="ppt_x"/>
                                          </p:val>
                                        </p:tav>
                                        <p:tav tm="100000">
                                          <p:val>
                                            <p:strVal val="ppt_x"/>
                                          </p:val>
                                        </p:tav>
                                      </p:tavLst>
                                    </p:anim>
                                    <p:anim calcmode="lin" valueType="num">
                                      <p:cBhvr>
                                        <p:cTn id="4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2" grpId="0" animBg="1" advAuto="1000"/>
      <p:bldP spid="1048674" grpId="0" animBg="1" advAuto="1000"/>
      <p:bldP spid="1048674" grpId="1" animBg="1" advAuto="1000"/>
      <p:bldP spid="1048674" grpId="2"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745" name="圆角矩形 6"/>
          <p:cNvSpPr/>
          <p:nvPr/>
        </p:nvSpPr>
        <p:spPr>
          <a:xfrm>
            <a:off x="755650" y="1844675"/>
            <a:ext cx="7921625" cy="1584325"/>
          </a:xfrm>
          <a:prstGeom prst="roundRect">
            <a:avLst>
              <a:gd name="adj" fmla="val 16667"/>
            </a:avLst>
          </a:prstGeom>
          <a:gradFill rotWithShape="0">
            <a:gsLst>
              <a:gs pos="0">
                <a:srgbClr val="E1E8F5">
                  <a:alpha val="100000"/>
                </a:srgbClr>
              </a:gs>
              <a:gs pos="0">
                <a:srgbClr val="E1E8F5">
                  <a:alpha val="100000"/>
                </a:srgbClr>
              </a:gs>
              <a:gs pos="50000">
                <a:srgbClr val="C2D1ED">
                  <a:alpha val="100000"/>
                </a:srgbClr>
              </a:gs>
              <a:gs pos="100000">
                <a:srgbClr val="9AB5E4">
                  <a:alpha val="100000"/>
                </a:srgbClr>
              </a:gs>
            </a:gsLst>
            <a:lin ang="16200000" scaled="1"/>
          </a:gradFill>
          <a:ln w="25400" cap="flat" cmpd="sng">
            <a:solidFill>
              <a:srgbClr val="385D8A"/>
            </a:solidFill>
            <a:prstDash val="solid"/>
            <a:round/>
            <a:headEnd type="none" w="med" len="med"/>
            <a:tailEnd type="none" w="med" len="med"/>
          </a:ln>
        </p:spPr>
        <p:txBody>
          <a:bodyPr wrap="square" lIns="91440" tIns="45720" rIns="91440" bIns="45720" anchor="ctr" anchorCtr="0"/>
          <a:p>
            <a:pPr>
              <a:buClrTx/>
            </a:pPr>
            <a:r>
              <a:rPr lang="en-US" altLang="zh-CN" sz="2000">
                <a:latin typeface="宋体" panose="02010600030101010101" pitchFamily="2" charset="-122"/>
              </a:rPr>
              <a:t>    </a:t>
            </a:r>
            <a:r>
              <a:rPr lang="zh-CN" altLang="en-US" sz="2000">
                <a:solidFill>
                  <a:srgbClr val="000000"/>
                </a:solidFill>
                <a:latin typeface="宋体" panose="02010600030101010101" pitchFamily="2" charset="-122"/>
              </a:rPr>
              <a:t>对于粘贴好的应变片，当温度恒定时，不承受应变时，其电阻值随时间增加而变化的特性，称为应变片的</a:t>
            </a:r>
            <a:r>
              <a:rPr lang="zh-CN" altLang="en-US" sz="2000" u="sng">
                <a:solidFill>
                  <a:srgbClr val="FF3300"/>
                </a:solidFill>
                <a:latin typeface="宋体" panose="02010600030101010101" pitchFamily="2" charset="-122"/>
              </a:rPr>
              <a:t>零点漂移。</a:t>
            </a:r>
            <a:endParaRPr lang="zh-CN" altLang="en-US" sz="2000" u="sng">
              <a:solidFill>
                <a:srgbClr val="FF3300"/>
              </a:solidFill>
              <a:latin typeface="宋体" panose="02010600030101010101" pitchFamily="2" charset="-122"/>
            </a:endParaRPr>
          </a:p>
          <a:p>
            <a:r>
              <a:rPr lang="zh-CN" altLang="en-US" sz="2000">
                <a:solidFill>
                  <a:srgbClr val="A50021"/>
                </a:solidFill>
                <a:latin typeface="宋体" panose="02010600030101010101" pitchFamily="2" charset="-122"/>
              </a:rPr>
              <a:t>产生原因</a:t>
            </a:r>
            <a:r>
              <a:rPr lang="zh-CN" altLang="en-US" sz="2000">
                <a:latin typeface="宋体" panose="02010600030101010101" pitchFamily="2" charset="-122"/>
              </a:rPr>
              <a:t>：</a:t>
            </a:r>
            <a:r>
              <a:rPr lang="zh-CN" altLang="en-US" sz="2000">
                <a:solidFill>
                  <a:srgbClr val="000000"/>
                </a:solidFill>
                <a:latin typeface="宋体" panose="02010600030101010101" pitchFamily="2" charset="-122"/>
              </a:rPr>
              <a:t>敏感栅通电后的温度效应；应变片的内应力逐渐变化；粘结剂固化不充分等</a:t>
            </a:r>
            <a:r>
              <a:rPr lang="zh-CN" altLang="en-US" sz="2000">
                <a:latin typeface="宋体" panose="02010600030101010101" pitchFamily="2" charset="-122"/>
              </a:rPr>
              <a:t>。</a:t>
            </a:r>
            <a:endParaRPr lang="zh-CN" altLang="en-US" sz="2000">
              <a:latin typeface="宋体" panose="02010600030101010101" pitchFamily="2" charset="-122"/>
            </a:endParaRPr>
          </a:p>
        </p:txBody>
      </p:sp>
      <p:sp>
        <p:nvSpPr>
          <p:cNvPr id="1048746" name="Rectangle 3"/>
          <p:cNvSpPr/>
          <p:nvPr/>
        </p:nvSpPr>
        <p:spPr>
          <a:xfrm>
            <a:off x="541338" y="1125538"/>
            <a:ext cx="7343775" cy="676275"/>
          </a:xfrm>
          <a:prstGeom prst="rect">
            <a:avLst/>
          </a:prstGeom>
          <a:noFill/>
          <a:ln w="9525">
            <a:noFill/>
          </a:ln>
        </p:spPr>
        <p:txBody>
          <a:bodyPr wrap="square" lIns="91440" tIns="45720" rIns="91440" bIns="45720" anchor="t" anchorCtr="0">
            <a:spAutoFit/>
          </a:bodyPr>
          <a:p>
            <a:pPr marL="342900" indent="-342900">
              <a:lnSpc>
                <a:spcPct val="120000"/>
              </a:lnSpc>
              <a:buClrTx/>
              <a:buFont typeface="Wingdings" panose="05000000000000000000" pitchFamily="2" charset="2"/>
              <a:buChar char="Ø"/>
            </a:pPr>
            <a:r>
              <a:rPr lang="zh-CN" altLang="en-US" sz="3200">
                <a:solidFill>
                  <a:srgbClr val="FF0000"/>
                </a:solidFill>
                <a:latin typeface="Arial" panose="020B0604020202020204" pitchFamily="34" charset="0"/>
              </a:rPr>
              <a:t>蠕变和零漂</a:t>
            </a:r>
            <a:endParaRPr lang="zh-CN" altLang="en-US" sz="3200">
              <a:solidFill>
                <a:srgbClr val="FF0000"/>
              </a:solidFill>
              <a:latin typeface="Arial" panose="020B0604020202020204" pitchFamily="34" charset="0"/>
            </a:endParaRPr>
          </a:p>
        </p:txBody>
      </p:sp>
      <p:sp>
        <p:nvSpPr>
          <p:cNvPr id="1048747" name="Text Box 4"/>
          <p:cNvSpPr txBox="1"/>
          <p:nvPr/>
        </p:nvSpPr>
        <p:spPr>
          <a:xfrm>
            <a:off x="1114425" y="5445125"/>
            <a:ext cx="7416800" cy="675640"/>
          </a:xfrm>
          <a:prstGeom prst="rect">
            <a:avLst/>
          </a:prstGeom>
          <a:solidFill>
            <a:srgbClr val="FFCC99"/>
          </a:solidFill>
          <a:ln w="9525">
            <a:noFill/>
          </a:ln>
        </p:spPr>
        <p:txBody>
          <a:bodyPr wrap="square" lIns="91440" tIns="45720" rIns="91440" bIns="45720" anchor="t" anchorCtr="0">
            <a:spAutoFit/>
          </a:bodyPr>
          <a:p>
            <a:pPr algn="just"/>
            <a:r>
              <a:rPr lang="zh-CN" altLang="en-US">
                <a:solidFill>
                  <a:srgbClr val="000000"/>
                </a:solidFill>
                <a:latin typeface="楷体_GB2312" charset="0"/>
              </a:rPr>
              <a:t>这是两项衡量应变片特性对时间稳定性的指标，在长时间测量中其意义更为突出。实际上，蠕变中包含零漂，它是一个特例。</a:t>
            </a:r>
            <a:endParaRPr lang="zh-CN" altLang="en-US">
              <a:solidFill>
                <a:srgbClr val="000000"/>
              </a:solidFill>
              <a:latin typeface="楷体_GB2312" charset="0"/>
            </a:endParaRPr>
          </a:p>
        </p:txBody>
      </p:sp>
      <p:sp>
        <p:nvSpPr>
          <p:cNvPr id="1048748" name="自选图形1"/>
          <p:cNvSpPr/>
          <p:nvPr/>
        </p:nvSpPr>
        <p:spPr>
          <a:xfrm>
            <a:off x="827088" y="3502025"/>
            <a:ext cx="7921625" cy="1798638"/>
          </a:xfrm>
          <a:prstGeom prst="roundRect">
            <a:avLst>
              <a:gd name="adj" fmla="val 16667"/>
            </a:avLst>
          </a:prstGeom>
          <a:gradFill rotWithShape="0">
            <a:gsLst>
              <a:gs pos="0">
                <a:srgbClr val="E1E8F5">
                  <a:alpha val="100000"/>
                </a:srgbClr>
              </a:gs>
              <a:gs pos="0">
                <a:srgbClr val="E1E8F5">
                  <a:alpha val="100000"/>
                </a:srgbClr>
              </a:gs>
              <a:gs pos="50000">
                <a:srgbClr val="C2D1ED">
                  <a:alpha val="100000"/>
                </a:srgbClr>
              </a:gs>
              <a:gs pos="100000">
                <a:srgbClr val="9AB5E4">
                  <a:alpha val="100000"/>
                </a:srgbClr>
              </a:gs>
            </a:gsLst>
            <a:lin ang="16200000" scaled="1"/>
          </a:gradFill>
          <a:ln w="25400" cap="flat" cmpd="sng">
            <a:solidFill>
              <a:srgbClr val="385D8A"/>
            </a:solidFill>
            <a:prstDash val="solid"/>
            <a:round/>
            <a:headEnd type="none" w="med" len="med"/>
            <a:tailEnd type="none" w="med" len="med"/>
          </a:ln>
        </p:spPr>
        <p:txBody>
          <a:bodyPr wrap="square" lIns="91440" tIns="45720" rIns="91440" bIns="45720" anchor="ctr" anchorCtr="0"/>
          <a:p>
            <a:r>
              <a:rPr lang="en-US"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如果在一定温度下，使应变片承受恒定的机械应变，其电阻值随时间增加而变化的特性称为</a:t>
            </a:r>
            <a:r>
              <a:rPr lang="zh-CN" altLang="en-US" sz="2000" u="sng">
                <a:solidFill>
                  <a:srgbClr val="FF3300"/>
                </a:solidFill>
                <a:latin typeface="宋体" panose="02010600030101010101" pitchFamily="2" charset="-122"/>
              </a:rPr>
              <a:t>蠕变</a:t>
            </a:r>
            <a:r>
              <a:rPr lang="zh-CN" altLang="en-US" sz="2000">
                <a:solidFill>
                  <a:srgbClr val="000000"/>
                </a:solidFill>
                <a:latin typeface="宋体" panose="02010600030101010101" pitchFamily="2" charset="-122"/>
              </a:rPr>
              <a:t>。一般蠕</a:t>
            </a:r>
            <a:r>
              <a:rPr lang="zh-CN" altLang="en-US" sz="2000">
                <a:latin typeface="宋体" panose="02010600030101010101" pitchFamily="2" charset="-122"/>
              </a:rPr>
              <a:t>变</a:t>
            </a:r>
            <a:r>
              <a:rPr lang="zh-CN" altLang="en-US" sz="2000">
                <a:solidFill>
                  <a:srgbClr val="000000"/>
                </a:solidFill>
                <a:latin typeface="宋体" panose="02010600030101010101" pitchFamily="2" charset="-122"/>
              </a:rPr>
              <a:t>的方向与原应变量的方向相反。</a:t>
            </a:r>
            <a:endParaRPr lang="zh-CN" altLang="en-US" sz="2000">
              <a:solidFill>
                <a:srgbClr val="000000"/>
              </a:solidFill>
              <a:latin typeface="宋体" panose="02010600030101010101" pitchFamily="2" charset="-122"/>
            </a:endParaRPr>
          </a:p>
          <a:p>
            <a:r>
              <a:rPr lang="zh-CN" altLang="en-US" sz="2000">
                <a:solidFill>
                  <a:srgbClr val="A50021"/>
                </a:solidFill>
                <a:latin typeface="宋体" panose="02010600030101010101" pitchFamily="2" charset="-122"/>
              </a:rPr>
              <a:t>产生原因</a:t>
            </a:r>
            <a:r>
              <a:rPr lang="zh-CN" altLang="en-US" sz="2000">
                <a:latin typeface="宋体" panose="02010600030101010101" pitchFamily="2" charset="-122"/>
              </a:rPr>
              <a:t>：</a:t>
            </a:r>
            <a:r>
              <a:rPr lang="zh-CN" altLang="en-US" sz="2000">
                <a:solidFill>
                  <a:srgbClr val="000000"/>
                </a:solidFill>
                <a:latin typeface="宋体" panose="02010600030101010101" pitchFamily="2" charset="-122"/>
              </a:rPr>
              <a:t>由于胶层之间发生“滑动”，使力传到敏感栅的应变量逐渐减少。</a:t>
            </a:r>
            <a:endParaRPr lang="zh-CN" altLang="en-US" sz="2000">
              <a:solidFill>
                <a:srgbClr val="000000"/>
              </a:solidFill>
              <a:latin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46"/>
                                        </p:tgtEl>
                                        <p:attrNameLst>
                                          <p:attrName>style.visibility</p:attrName>
                                        </p:attrNameLst>
                                      </p:cBhvr>
                                      <p:to>
                                        <p:strVal val="visible"/>
                                      </p:to>
                                    </p:set>
                                    <p:animEffect transition="in" filter="wipe(left)">
                                      <p:cBhvr>
                                        <p:cTn id="7" dur="500"/>
                                        <p:tgtEl>
                                          <p:spTgt spid="10487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745"/>
                                        </p:tgtEl>
                                        <p:attrNameLst>
                                          <p:attrName>style.visibility</p:attrName>
                                        </p:attrNameLst>
                                      </p:cBhvr>
                                      <p:to>
                                        <p:strVal val="visible"/>
                                      </p:to>
                                    </p:set>
                                    <p:animEffect transition="in" filter="blinds(horizontal)">
                                      <p:cBhvr>
                                        <p:cTn id="12" dur="500"/>
                                        <p:tgtEl>
                                          <p:spTgt spid="10487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8748"/>
                                        </p:tgtEl>
                                        <p:attrNameLst>
                                          <p:attrName>style.visibility</p:attrName>
                                        </p:attrNameLst>
                                      </p:cBhvr>
                                      <p:to>
                                        <p:strVal val="visible"/>
                                      </p:to>
                                    </p:set>
                                    <p:animEffect transition="in" filter="blinds(horizontal)">
                                      <p:cBhvr>
                                        <p:cTn id="17" dur="500"/>
                                        <p:tgtEl>
                                          <p:spTgt spid="10487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48747"/>
                                        </p:tgtEl>
                                        <p:attrNameLst>
                                          <p:attrName>style.visibility</p:attrName>
                                        </p:attrNameLst>
                                      </p:cBhvr>
                                      <p:to>
                                        <p:strVal val="visible"/>
                                      </p:to>
                                    </p:set>
                                    <p:animEffect transition="in" filter="blinds(horizontal)">
                                      <p:cBhvr>
                                        <p:cTn id="22" dur="500"/>
                                        <p:tgtEl>
                                          <p:spTgt spid="104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bldLvl="0" animBg="1" advAuto="1000"/>
      <p:bldP spid="1048746" grpId="0" animBg="1" advAuto="1000"/>
      <p:bldP spid="1048747" grpId="0" bldLvl="0" animBg="1" advAuto="1000"/>
      <p:bldP spid="1048748" grpId="0" bldLvl="0" animBg="1" advAuto="100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49" name="标题 1"/>
          <p:cNvSpPr>
            <a:spLocks noGrp="1"/>
          </p:cNvSpPr>
          <p:nvPr>
            <p:ph type="title" idx="4294967295"/>
          </p:nvPr>
        </p:nvSpPr>
        <p:spPr>
          <a:xfrm>
            <a:off x="684213" y="0"/>
            <a:ext cx="5699125" cy="836613"/>
          </a:xfrm>
        </p:spPr>
        <p:txBody>
          <a:bodyPr wrap="square" lIns="91440" tIns="45720" rIns="91440" bIns="45720" anchor="ctr" anchorCtr="0"/>
          <a:p>
            <a:pPr algn="l"/>
            <a:r>
              <a:rPr lang="en-US" altLang="zh-CN" sz="4000" b="1">
                <a:solidFill>
                  <a:schemeClr val="bg1"/>
                </a:solidFill>
              </a:rPr>
              <a:t>4.1.4 </a:t>
            </a:r>
            <a:r>
              <a:rPr lang="zh-CN" altLang="en-US" sz="4000" b="1">
                <a:solidFill>
                  <a:schemeClr val="bg1"/>
                </a:solidFill>
              </a:rPr>
              <a:t>温度效应及其补偿</a:t>
            </a:r>
            <a:endParaRPr lang="zh-CN" altLang="en-US" sz="4000" b="1">
              <a:solidFill>
                <a:schemeClr val="bg1"/>
              </a:solidFill>
            </a:endParaRPr>
          </a:p>
        </p:txBody>
      </p:sp>
      <p:sp>
        <p:nvSpPr>
          <p:cNvPr id="1048750" name="圆角矩形 4"/>
          <p:cNvSpPr/>
          <p:nvPr/>
        </p:nvSpPr>
        <p:spPr>
          <a:xfrm>
            <a:off x="1187450" y="2278063"/>
            <a:ext cx="7200900" cy="3598862"/>
          </a:xfrm>
          <a:prstGeom prst="roundRect">
            <a:avLst>
              <a:gd name="adj" fmla="val 16667"/>
            </a:avLst>
          </a:prstGeom>
          <a:gradFill rotWithShape="0">
            <a:gsLst>
              <a:gs pos="0">
                <a:srgbClr val="E1E8F5">
                  <a:alpha val="100000"/>
                </a:srgbClr>
              </a:gs>
              <a:gs pos="0">
                <a:srgbClr val="E1E8F5">
                  <a:alpha val="100000"/>
                </a:srgbClr>
              </a:gs>
              <a:gs pos="50000">
                <a:srgbClr val="C2D1ED">
                  <a:alpha val="100000"/>
                </a:srgbClr>
              </a:gs>
              <a:gs pos="100000">
                <a:srgbClr val="9AB5E4">
                  <a:alpha val="100000"/>
                </a:srgbClr>
              </a:gs>
            </a:gsLst>
            <a:lin ang="16200000" scaled="1"/>
          </a:gradFill>
          <a:ln w="25400" cap="flat" cmpd="sng">
            <a:solidFill>
              <a:srgbClr val="385D8A"/>
            </a:solidFill>
            <a:prstDash val="solid"/>
            <a:round/>
            <a:headEnd type="none" w="med" len="med"/>
            <a:tailEnd type="none" w="med" len="med"/>
          </a:ln>
        </p:spPr>
        <p:txBody>
          <a:bodyPr wrap="square" lIns="91440" tIns="45720" rIns="91440" bIns="45720" anchor="ctr" anchorCtr="0"/>
          <a:p>
            <a:pPr>
              <a:buClrTx/>
            </a:pPr>
            <a:r>
              <a:rPr lang="en-US" altLang="zh-CN" sz="2800">
                <a:latin typeface="Calibri" panose="020F0502020204030204" pitchFamily="66" charset="0"/>
              </a:rPr>
              <a:t>        </a:t>
            </a:r>
            <a:r>
              <a:rPr lang="zh-CN" altLang="en-US" sz="2800">
                <a:latin typeface="Calibri" panose="020F0502020204030204" pitchFamily="66" charset="0"/>
              </a:rPr>
              <a:t>用应变计测量时，通常希望工作温度是恒定的，实际应用时工作温度可能偏离或超出常温范围，致使应变计的工作特性改变而影响输出。这种由温度变化引起应变计输出变化的现象，称为</a:t>
            </a:r>
            <a:r>
              <a:rPr lang="zh-CN" altLang="en-US" sz="2800">
                <a:solidFill>
                  <a:srgbClr val="FF0000"/>
                </a:solidFill>
                <a:latin typeface="Calibri" panose="020F0502020204030204" pitchFamily="66" charset="0"/>
              </a:rPr>
              <a:t>应变片的温度效应</a:t>
            </a:r>
            <a:r>
              <a:rPr lang="zh-CN" altLang="en-US" sz="2800">
                <a:latin typeface="Calibri" panose="020F0502020204030204" pitchFamily="66" charset="0"/>
              </a:rPr>
              <a:t>（也称温度误差）。</a:t>
            </a:r>
            <a:endParaRPr lang="zh-CN" altLang="en-US" sz="2800">
              <a:latin typeface="Calibri" panose="020F0502020204030204" pitchFamily="66" charset="0"/>
            </a:endParaRPr>
          </a:p>
        </p:txBody>
      </p:sp>
      <p:sp>
        <p:nvSpPr>
          <p:cNvPr id="1048751" name="Rectangle 3"/>
          <p:cNvSpPr/>
          <p:nvPr/>
        </p:nvSpPr>
        <p:spPr>
          <a:xfrm>
            <a:off x="684213" y="1268413"/>
            <a:ext cx="7343775" cy="676275"/>
          </a:xfrm>
          <a:prstGeom prst="rect">
            <a:avLst/>
          </a:prstGeom>
          <a:noFill/>
          <a:ln w="9525">
            <a:noFill/>
          </a:ln>
        </p:spPr>
        <p:txBody>
          <a:bodyPr wrap="square" lIns="91440" tIns="45720" rIns="91440" bIns="45720" anchor="t" anchorCtr="0">
            <a:spAutoFit/>
          </a:bodyPr>
          <a:p>
            <a:pPr marL="342900" indent="-342900">
              <a:lnSpc>
                <a:spcPct val="120000"/>
              </a:lnSpc>
              <a:buClrTx/>
              <a:buFont typeface="Wingdings" panose="05000000000000000000" pitchFamily="2" charset="2"/>
              <a:buChar char="Ø"/>
            </a:pPr>
            <a:r>
              <a:rPr lang="zh-CN" altLang="en-US" sz="3200">
                <a:solidFill>
                  <a:srgbClr val="FF0000"/>
                </a:solidFill>
                <a:latin typeface="Arial" panose="020B0604020202020204" pitchFamily="34" charset="0"/>
              </a:rPr>
              <a:t>温度效应</a:t>
            </a:r>
            <a:endParaRPr lang="zh-CN" altLang="en-US" sz="3200">
              <a:solidFill>
                <a:srgbClr val="FF0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51"/>
                                        </p:tgtEl>
                                        <p:attrNameLst>
                                          <p:attrName>style.visibility</p:attrName>
                                        </p:attrNameLst>
                                      </p:cBhvr>
                                      <p:to>
                                        <p:strVal val="visible"/>
                                      </p:to>
                                    </p:set>
                                    <p:animEffect transition="in" filter="wipe(left)">
                                      <p:cBhvr>
                                        <p:cTn id="7" dur="500"/>
                                        <p:tgtEl>
                                          <p:spTgt spid="10487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750"/>
                                        </p:tgtEl>
                                        <p:attrNameLst>
                                          <p:attrName>style.visibility</p:attrName>
                                        </p:attrNameLst>
                                      </p:cBhvr>
                                      <p:to>
                                        <p:strVal val="visible"/>
                                      </p:to>
                                    </p:set>
                                    <p:animEffect transition="in" filter="blinds(horizontal)">
                                      <p:cBhvr>
                                        <p:cTn id="12" dur="500"/>
                                        <p:tgtEl>
                                          <p:spTgt spid="1048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bldLvl="0" animBg="1" advAuto="1000"/>
      <p:bldP spid="1048751" grpId="0" animBg="1" advAuto="1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752" name="Rectangle 2"/>
          <p:cNvSpPr>
            <a:spLocks noGrp="1"/>
          </p:cNvSpPr>
          <p:nvPr>
            <p:ph type="title" idx="4294967295"/>
          </p:nvPr>
        </p:nvSpPr>
        <p:spPr>
          <a:xfrm>
            <a:off x="539750" y="0"/>
            <a:ext cx="8229600" cy="836613"/>
          </a:xfrm>
        </p:spPr>
        <p:txBody>
          <a:bodyPr wrap="square" lIns="91440" tIns="45720" rIns="91440" bIns="45720" anchor="ctr" anchorCtr="0"/>
          <a:p>
            <a:pPr algn="l"/>
            <a:r>
              <a:rPr lang="en-US" altLang="zh-CN" sz="4000" b="1">
                <a:solidFill>
                  <a:schemeClr val="bg1"/>
                </a:solidFill>
              </a:rPr>
              <a:t>4.1.5 </a:t>
            </a:r>
            <a:r>
              <a:rPr lang="zh-CN" altLang="en-US" sz="4000" b="1">
                <a:solidFill>
                  <a:schemeClr val="bg1"/>
                </a:solidFill>
              </a:rPr>
              <a:t>电桥测量电路</a:t>
            </a:r>
            <a:endParaRPr lang="zh-CN" altLang="en-US" sz="4000" b="1">
              <a:solidFill>
                <a:schemeClr val="bg1"/>
              </a:solidFill>
            </a:endParaRPr>
          </a:p>
        </p:txBody>
      </p:sp>
      <p:pic>
        <p:nvPicPr>
          <p:cNvPr id="2097199" name="Picture 2"/>
          <p:cNvPicPr>
            <a:picLocks noGrp="1" noRot="1" noChangeAspect="1"/>
          </p:cNvPicPr>
          <p:nvPr>
            <p:ph sz="half" idx="4294967295"/>
          </p:nvPr>
        </p:nvPicPr>
        <p:blipFill>
          <a:blip r:embed="rId1"/>
          <a:stretch>
            <a:fillRect/>
          </a:stretch>
        </p:blipFill>
        <p:spPr>
          <a:xfrm>
            <a:off x="5218113" y="2136775"/>
            <a:ext cx="3243262" cy="2941638"/>
          </a:xfrm>
          <a:prstGeom prst="rect">
            <a:avLst/>
          </a:prstGeom>
          <a:noFill/>
          <a:ln w="9525">
            <a:noFill/>
          </a:ln>
        </p:spPr>
      </p:pic>
      <p:pic>
        <p:nvPicPr>
          <p:cNvPr id="2097200" name="Picture 4"/>
          <p:cNvPicPr>
            <a:picLocks noRot="1" noChangeAspect="1"/>
          </p:cNvPicPr>
          <p:nvPr/>
        </p:nvPicPr>
        <p:blipFill>
          <a:blip r:embed="rId2"/>
          <a:stretch>
            <a:fillRect/>
          </a:stretch>
        </p:blipFill>
        <p:spPr>
          <a:xfrm>
            <a:off x="3565525" y="5157788"/>
            <a:ext cx="5184775" cy="1033462"/>
          </a:xfrm>
          <a:prstGeom prst="rect">
            <a:avLst/>
          </a:prstGeom>
          <a:noFill/>
          <a:ln w="9525">
            <a:noFill/>
          </a:ln>
        </p:spPr>
      </p:pic>
      <p:sp>
        <p:nvSpPr>
          <p:cNvPr id="1048753" name="圆角矩形 6"/>
          <p:cNvSpPr/>
          <p:nvPr/>
        </p:nvSpPr>
        <p:spPr>
          <a:xfrm>
            <a:off x="754063" y="2060575"/>
            <a:ext cx="4032250" cy="2952750"/>
          </a:xfrm>
          <a:prstGeom prst="roundRect">
            <a:avLst>
              <a:gd name="adj" fmla="val 16667"/>
            </a:avLst>
          </a:prstGeom>
          <a:gradFill rotWithShape="0">
            <a:gsLst>
              <a:gs pos="0">
                <a:srgbClr val="E1E8F5">
                  <a:alpha val="100000"/>
                </a:srgbClr>
              </a:gs>
              <a:gs pos="0">
                <a:srgbClr val="E1E8F5">
                  <a:alpha val="100000"/>
                </a:srgbClr>
              </a:gs>
              <a:gs pos="50000">
                <a:srgbClr val="C2D1ED">
                  <a:alpha val="100000"/>
                </a:srgbClr>
              </a:gs>
              <a:gs pos="100000">
                <a:srgbClr val="9AB5E4">
                  <a:alpha val="100000"/>
                </a:srgbClr>
              </a:gs>
            </a:gsLst>
            <a:lin ang="16200000" scaled="1"/>
          </a:gradFill>
          <a:ln w="25400" cap="flat" cmpd="sng">
            <a:solidFill>
              <a:srgbClr val="385D8A"/>
            </a:solidFill>
            <a:prstDash val="solid"/>
            <a:round/>
            <a:headEnd type="none" w="med" len="med"/>
            <a:tailEnd type="none" w="med" len="med"/>
          </a:ln>
        </p:spPr>
        <p:txBody>
          <a:bodyPr wrap="square" lIns="91440" tIns="45720" rIns="91440" bIns="45720" anchor="ctr" anchorCtr="0"/>
          <a:p>
            <a:pPr>
              <a:buClrTx/>
            </a:pPr>
            <a:r>
              <a:rPr lang="zh-CN" altLang="en-US" sz="2800">
                <a:latin typeface="宋体" panose="02010600030101010101" pitchFamily="2" charset="-122"/>
              </a:rPr>
              <a:t>直流电桥的基本形式如图所示。电桥各臂的电阻值分别为</a:t>
            </a:r>
            <a:r>
              <a:rPr lang="en-US" altLang="zh-CN" sz="2800">
                <a:latin typeface="宋体" panose="02010600030101010101" pitchFamily="2" charset="-122"/>
              </a:rPr>
              <a:t>R</a:t>
            </a:r>
            <a:r>
              <a:rPr lang="en-US" altLang="zh-CN" sz="2800" baseline="-24000">
                <a:latin typeface="宋体" panose="02010600030101010101" pitchFamily="2" charset="-122"/>
              </a:rPr>
              <a:t>1</a:t>
            </a:r>
            <a:r>
              <a:rPr lang="zh-CN" altLang="en-US" sz="2800">
                <a:latin typeface="宋体" panose="02010600030101010101" pitchFamily="2" charset="-122"/>
              </a:rPr>
              <a:t>、</a:t>
            </a:r>
            <a:r>
              <a:rPr lang="en-US" altLang="zh-CN" sz="2800">
                <a:latin typeface="宋体" panose="02010600030101010101" pitchFamily="2" charset="-122"/>
              </a:rPr>
              <a:t>R</a:t>
            </a:r>
            <a:r>
              <a:rPr lang="en-US" altLang="zh-CN" sz="2800" baseline="-24000">
                <a:latin typeface="宋体" panose="02010600030101010101" pitchFamily="2" charset="-122"/>
              </a:rPr>
              <a:t>2</a:t>
            </a:r>
            <a:r>
              <a:rPr lang="zh-CN" altLang="en-US" sz="2800">
                <a:latin typeface="宋体" panose="02010600030101010101" pitchFamily="2" charset="-122"/>
              </a:rPr>
              <a:t>、</a:t>
            </a:r>
            <a:r>
              <a:rPr lang="en-US" altLang="zh-CN" sz="2800">
                <a:latin typeface="宋体" panose="02010600030101010101" pitchFamily="2" charset="-122"/>
              </a:rPr>
              <a:t>R</a:t>
            </a:r>
            <a:r>
              <a:rPr lang="en-US" altLang="zh-CN" sz="2800" baseline="-24000">
                <a:latin typeface="宋体" panose="02010600030101010101" pitchFamily="2" charset="-122"/>
              </a:rPr>
              <a:t>3</a:t>
            </a:r>
            <a:r>
              <a:rPr lang="zh-CN" altLang="en-US" sz="2800">
                <a:latin typeface="宋体" panose="02010600030101010101" pitchFamily="2" charset="-122"/>
              </a:rPr>
              <a:t>和</a:t>
            </a:r>
            <a:r>
              <a:rPr lang="en-US" altLang="zh-CN" sz="2800">
                <a:latin typeface="宋体" panose="02010600030101010101" pitchFamily="2" charset="-122"/>
              </a:rPr>
              <a:t>R</a:t>
            </a:r>
            <a:r>
              <a:rPr lang="en-US" altLang="zh-CN" sz="2800" baseline="-24000">
                <a:latin typeface="宋体" panose="02010600030101010101" pitchFamily="2" charset="-122"/>
              </a:rPr>
              <a:t>4</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是直流电源电压，</a:t>
            </a:r>
            <a:r>
              <a:rPr lang="en-US" altLang="zh-CN" sz="2800">
                <a:latin typeface="宋体" panose="02010600030101010101" pitchFamily="2" charset="-122"/>
              </a:rPr>
              <a:t>U</a:t>
            </a:r>
            <a:r>
              <a:rPr lang="en-US" altLang="zh-CN" sz="2800" baseline="-24000">
                <a:latin typeface="宋体" panose="02010600030101010101" pitchFamily="2" charset="-122"/>
              </a:rPr>
              <a:t>0</a:t>
            </a:r>
            <a:r>
              <a:rPr lang="zh-CN" altLang="en-US" sz="2800">
                <a:latin typeface="宋体" panose="02010600030101010101" pitchFamily="2" charset="-122"/>
              </a:rPr>
              <a:t>是输出电压。</a:t>
            </a:r>
            <a:endParaRPr lang="zh-CN" altLang="en-US" sz="2800">
              <a:latin typeface="宋体" panose="02010600030101010101" pitchFamily="2" charset="-122"/>
            </a:endParaRPr>
          </a:p>
        </p:txBody>
      </p:sp>
      <p:sp>
        <p:nvSpPr>
          <p:cNvPr id="1048754" name="Rectangle 3"/>
          <p:cNvSpPr/>
          <p:nvPr/>
        </p:nvSpPr>
        <p:spPr>
          <a:xfrm>
            <a:off x="684213" y="1196975"/>
            <a:ext cx="7343775" cy="676275"/>
          </a:xfrm>
          <a:prstGeom prst="rect">
            <a:avLst/>
          </a:prstGeom>
          <a:noFill/>
          <a:ln w="9525">
            <a:noFill/>
          </a:ln>
        </p:spPr>
        <p:txBody>
          <a:bodyPr wrap="square" lIns="91440" tIns="45720" rIns="91440" bIns="45720" anchor="t" anchorCtr="0">
            <a:spAutoFit/>
          </a:bodyPr>
          <a:p>
            <a:pPr marL="342900" indent="-342900">
              <a:lnSpc>
                <a:spcPct val="120000"/>
              </a:lnSpc>
              <a:buClrTx/>
              <a:buFont typeface="Wingdings" panose="05000000000000000000" pitchFamily="2" charset="2"/>
              <a:buChar char="Ø"/>
            </a:pPr>
            <a:r>
              <a:rPr lang="zh-CN" altLang="en-US" sz="3200">
                <a:solidFill>
                  <a:srgbClr val="FF0000"/>
                </a:solidFill>
                <a:latin typeface="Arial" panose="020B0604020202020204" pitchFamily="34" charset="0"/>
              </a:rPr>
              <a:t>直流电桥</a:t>
            </a:r>
            <a:endParaRPr lang="zh-CN" altLang="en-US" sz="3200">
              <a:solidFill>
                <a:srgbClr val="FF0000"/>
              </a:solidFill>
              <a:latin typeface="Arial" panose="020B0604020202020204" pitchFamily="34" charset="0"/>
            </a:endParaRPr>
          </a:p>
        </p:txBody>
      </p:sp>
      <p:pic>
        <p:nvPicPr>
          <p:cNvPr id="2097201" name="图片 3" descr="未命名.gif"/>
          <p:cNvPicPr>
            <a:picLocks noRot="1" noChangeAspect="1"/>
          </p:cNvPicPr>
          <p:nvPr/>
        </p:nvPicPr>
        <p:blipFill>
          <a:blip r:embed="rId3"/>
          <a:stretch>
            <a:fillRect/>
          </a:stretch>
        </p:blipFill>
        <p:spPr>
          <a:xfrm>
            <a:off x="828675" y="5084763"/>
            <a:ext cx="966788" cy="1079500"/>
          </a:xfrm>
          <a:prstGeom prst="rect">
            <a:avLst/>
          </a:prstGeom>
          <a:noFill/>
          <a:ln w="9525">
            <a:noFill/>
          </a:ln>
        </p:spPr>
      </p:pic>
      <p:sp>
        <p:nvSpPr>
          <p:cNvPr id="1048755" name="云形标注 7"/>
          <p:cNvSpPr/>
          <p:nvPr/>
        </p:nvSpPr>
        <p:spPr>
          <a:xfrm>
            <a:off x="1835150" y="5084763"/>
            <a:ext cx="1800225" cy="719137"/>
          </a:xfrm>
          <a:prstGeom prst="cloudCallout">
            <a:avLst>
              <a:gd name="adj1" fmla="val -60231"/>
              <a:gd name="adj2" fmla="val 3421"/>
            </a:avLst>
          </a:prstGeom>
          <a:solidFill>
            <a:srgbClr val="FAF5F0"/>
          </a:solidFill>
          <a:ln w="25400" cap="flat" cmpd="sng">
            <a:solidFill>
              <a:srgbClr val="A5B3BC"/>
            </a:solidFill>
            <a:prstDash val="solid"/>
            <a:round/>
            <a:headEnd type="none" w="med" len="med"/>
            <a:tailEnd type="none" w="med" len="med"/>
          </a:ln>
        </p:spPr>
        <p:txBody>
          <a:bodyPr wrap="square" lIns="91440" tIns="45720" rIns="91440" bIns="45720" anchor="ctr" anchorCtr="0"/>
          <a:p>
            <a:pPr algn="ctr"/>
            <a:r>
              <a:rPr lang="en-US" altLang="zh-CN" sz="3200">
                <a:solidFill>
                  <a:srgbClr val="FF0000"/>
                </a:solidFill>
                <a:latin typeface="Calibri" panose="020F0502020204030204" pitchFamily="66" charset="0"/>
              </a:rPr>
              <a:t>U</a:t>
            </a:r>
            <a:r>
              <a:rPr lang="en-US" altLang="zh-CN" sz="1600">
                <a:solidFill>
                  <a:srgbClr val="FF0000"/>
                </a:solidFill>
                <a:latin typeface="Calibri" panose="020F0502020204030204" pitchFamily="66" charset="0"/>
              </a:rPr>
              <a:t>O</a:t>
            </a:r>
            <a:r>
              <a:rPr lang="en-US" altLang="zh-CN" sz="2400">
                <a:solidFill>
                  <a:srgbClr val="FF0000"/>
                </a:solidFill>
                <a:latin typeface="Calibri" panose="020F0502020204030204" pitchFamily="66" charset="0"/>
              </a:rPr>
              <a:t>=</a:t>
            </a:r>
            <a:r>
              <a:rPr lang="zh-CN" altLang="en-US" sz="2800">
                <a:solidFill>
                  <a:srgbClr val="FF0000"/>
                </a:solidFill>
                <a:latin typeface="Calibri" panose="020F0502020204030204" pitchFamily="66" charset="0"/>
              </a:rPr>
              <a:t>？</a:t>
            </a:r>
            <a:endParaRPr lang="zh-CN" altLang="en-US" sz="2800">
              <a:solidFill>
                <a:srgbClr val="FF0000"/>
              </a:solidFill>
              <a:latin typeface="Calibri" panose="020F0502020204030204"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54"/>
                                        </p:tgtEl>
                                        <p:attrNameLst>
                                          <p:attrName>style.visibility</p:attrName>
                                        </p:attrNameLst>
                                      </p:cBhvr>
                                      <p:to>
                                        <p:strVal val="visible"/>
                                      </p:to>
                                    </p:set>
                                    <p:animEffect transition="in" filter="wipe(left)">
                                      <p:cBhvr>
                                        <p:cTn id="7" dur="500"/>
                                        <p:tgtEl>
                                          <p:spTgt spid="10487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753"/>
                                        </p:tgtEl>
                                        <p:attrNameLst>
                                          <p:attrName>style.visibility</p:attrName>
                                        </p:attrNameLst>
                                      </p:cBhvr>
                                      <p:to>
                                        <p:strVal val="visible"/>
                                      </p:to>
                                    </p:set>
                                    <p:animEffect transition="in" filter="blinds(horizontal)">
                                      <p:cBhvr>
                                        <p:cTn id="12" dur="500"/>
                                        <p:tgtEl>
                                          <p:spTgt spid="1048753"/>
                                        </p:tgtEl>
                                      </p:cBhvr>
                                    </p:animEffect>
                                  </p:childTnLst>
                                </p:cTn>
                              </p:par>
                              <p:par>
                                <p:cTn id="13" presetID="2" presetClass="entr" presetSubtype="2" fill="hold" nodeType="withEffect">
                                  <p:stCondLst>
                                    <p:cond delay="0"/>
                                  </p:stCondLst>
                                  <p:childTnLst>
                                    <p:set>
                                      <p:cBhvr>
                                        <p:cTn id="14" dur="1" fill="hold">
                                          <p:stCondLst>
                                            <p:cond delay="0"/>
                                          </p:stCondLst>
                                        </p:cTn>
                                        <p:tgtEl>
                                          <p:spTgt spid="2097199"/>
                                        </p:tgtEl>
                                        <p:attrNameLst>
                                          <p:attrName>style.visibility</p:attrName>
                                        </p:attrNameLst>
                                      </p:cBhvr>
                                      <p:to>
                                        <p:strVal val="visible"/>
                                      </p:to>
                                    </p:set>
                                    <p:anim calcmode="lin" valueType="num">
                                      <p:cBhvr>
                                        <p:cTn id="15" dur="500" fill="hold"/>
                                        <p:tgtEl>
                                          <p:spTgt spid="2097199"/>
                                        </p:tgtEl>
                                        <p:attrNameLst>
                                          <p:attrName>ppt_x</p:attrName>
                                        </p:attrNameLst>
                                      </p:cBhvr>
                                      <p:tavLst>
                                        <p:tav tm="0">
                                          <p:val>
                                            <p:strVal val="1+ppt_w/2"/>
                                          </p:val>
                                        </p:tav>
                                        <p:tav tm="100000">
                                          <p:val>
                                            <p:strVal val="ppt_x"/>
                                          </p:val>
                                        </p:tav>
                                      </p:tavLst>
                                    </p:anim>
                                    <p:anim calcmode="lin" valueType="num">
                                      <p:cBhvr>
                                        <p:cTn id="16" dur="500" fill="hold"/>
                                        <p:tgtEl>
                                          <p:spTgt spid="20971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iterate type="lt">
                                    <p:tmPct val="5000"/>
                                  </p:iterate>
                                  <p:childTnLst>
                                    <p:set>
                                      <p:cBhvr>
                                        <p:cTn id="20" dur="1" fill="hold">
                                          <p:stCondLst>
                                            <p:cond delay="0"/>
                                          </p:stCondLst>
                                        </p:cTn>
                                        <p:tgtEl>
                                          <p:spTgt spid="2097201"/>
                                        </p:tgtEl>
                                        <p:attrNameLst>
                                          <p:attrName>style.visibility</p:attrName>
                                        </p:attrNameLst>
                                      </p:cBhvr>
                                      <p:to>
                                        <p:strVal val="visible"/>
                                      </p:to>
                                    </p:set>
                                    <p:anim calcmode="lin" valueType="num">
                                      <p:cBhvr>
                                        <p:cTn id="21" dur="1000" fill="hold"/>
                                        <p:tgtEl>
                                          <p:spTgt spid="2097201"/>
                                        </p:tgtEl>
                                        <p:attrNameLst>
                                          <p:attrName>ppt_w</p:attrName>
                                        </p:attrNameLst>
                                      </p:cBhvr>
                                      <p:tavLst>
                                        <p:tav tm="0">
                                          <p:val>
                                            <p:fltVal val="0.0"/>
                                          </p:val>
                                        </p:tav>
                                        <p:tav tm="100000">
                                          <p:val>
                                            <p:strVal val="#ppt_w"/>
                                          </p:val>
                                        </p:tav>
                                      </p:tavLst>
                                    </p:anim>
                                    <p:anim calcmode="lin" valueType="num">
                                      <p:cBhvr>
                                        <p:cTn id="22" dur="1000" fill="hold"/>
                                        <p:tgtEl>
                                          <p:spTgt spid="2097201"/>
                                        </p:tgtEl>
                                        <p:attrNameLst>
                                          <p:attrName>ppt_h</p:attrName>
                                        </p:attrNameLst>
                                      </p:cBhvr>
                                      <p:tavLst>
                                        <p:tav tm="0">
                                          <p:val>
                                            <p:fltVal val="0.0"/>
                                          </p:val>
                                        </p:tav>
                                        <p:tav tm="100000">
                                          <p:val>
                                            <p:strVal val="#ppt_h"/>
                                          </p:val>
                                        </p:tav>
                                      </p:tavLst>
                                    </p:anim>
                                    <p:anim calcmode="lin" valueType="num">
                                      <p:cBhvr>
                                        <p:cTn id="23" dur="1000" fill="hold"/>
                                        <p:tgtEl>
                                          <p:spTgt spid="2097201"/>
                                        </p:tgtEl>
                                        <p:attrNameLst>
                                          <p:attrName>style.rotation</p:attrName>
                                        </p:attrNameLst>
                                      </p:cBhvr>
                                      <p:tavLst>
                                        <p:tav tm="0">
                                          <p:val>
                                            <p:fltVal val="90.0"/>
                                          </p:val>
                                        </p:tav>
                                        <p:tav tm="100000">
                                          <p:val>
                                            <p:fltVal val="0.0"/>
                                          </p:val>
                                        </p:tav>
                                      </p:tavLst>
                                    </p:anim>
                                    <p:animEffect transition="in" filter="fade">
                                      <p:cBhvr>
                                        <p:cTn id="24" dur="1000"/>
                                        <p:tgtEl>
                                          <p:spTgt spid="2097201"/>
                                        </p:tgtEl>
                                      </p:cBhvr>
                                    </p:animEffect>
                                  </p:childTnLst>
                                </p:cTn>
                              </p:par>
                            </p:childTnLst>
                          </p:cTn>
                        </p:par>
                        <p:par>
                          <p:cTn id="25" fill="hold">
                            <p:stCondLst>
                              <p:cond delay="1000"/>
                            </p:stCondLst>
                            <p:childTnLst>
                              <p:par>
                                <p:cTn id="26" presetID="6" presetClass="entr" presetSubtype="16" fill="hold" grpId="0" nodeType="afterEffect">
                                  <p:stCondLst>
                                    <p:cond delay="0"/>
                                  </p:stCondLst>
                                  <p:childTnLst>
                                    <p:set>
                                      <p:cBhvr>
                                        <p:cTn id="27" dur="1" fill="hold">
                                          <p:stCondLst>
                                            <p:cond delay="0"/>
                                          </p:stCondLst>
                                        </p:cTn>
                                        <p:tgtEl>
                                          <p:spTgt spid="1048755"/>
                                        </p:tgtEl>
                                        <p:attrNameLst>
                                          <p:attrName>style.visibility</p:attrName>
                                        </p:attrNameLst>
                                      </p:cBhvr>
                                      <p:to>
                                        <p:strVal val="visible"/>
                                      </p:to>
                                    </p:set>
                                    <p:animEffect transition="in" filter="circle(in)">
                                      <p:cBhvr>
                                        <p:cTn id="28" dur="2000"/>
                                        <p:tgtEl>
                                          <p:spTgt spid="104875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97200"/>
                                        </p:tgtEl>
                                        <p:attrNameLst>
                                          <p:attrName>style.visibility</p:attrName>
                                        </p:attrNameLst>
                                      </p:cBhvr>
                                      <p:to>
                                        <p:strVal val="visible"/>
                                      </p:to>
                                    </p:set>
                                    <p:anim calcmode="lin" valueType="num">
                                      <p:cBhvr>
                                        <p:cTn id="33" dur="500" fill="hold"/>
                                        <p:tgtEl>
                                          <p:spTgt spid="2097200"/>
                                        </p:tgtEl>
                                        <p:attrNameLst>
                                          <p:attrName>ppt_x</p:attrName>
                                        </p:attrNameLst>
                                      </p:cBhvr>
                                      <p:tavLst>
                                        <p:tav tm="0">
                                          <p:val>
                                            <p:strVal val="ppt_x"/>
                                          </p:val>
                                        </p:tav>
                                        <p:tav tm="100000">
                                          <p:val>
                                            <p:strVal val="ppt_x"/>
                                          </p:val>
                                        </p:tav>
                                      </p:tavLst>
                                    </p:anim>
                                    <p:anim calcmode="lin" valueType="num">
                                      <p:cBhvr>
                                        <p:cTn id="34" dur="500" fill="hold"/>
                                        <p:tgtEl>
                                          <p:spTgt spid="2097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3" grpId="0" bldLvl="0" animBg="1" advAuto="1000"/>
      <p:bldP spid="1048754" grpId="0" animBg="1" advAuto="1000"/>
      <p:bldP spid="1048755" grpId="0" bldLvl="0" animBg="1" advAuto="100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756" name="灯片编号占位符 3"/>
          <p:cNvSpPr txBox="1"/>
          <p:nvPr/>
        </p:nvSpPr>
        <p:spPr>
          <a:xfrm>
            <a:off x="7924800" y="6356350"/>
            <a:ext cx="762000" cy="365125"/>
          </a:xfrm>
          <a:prstGeom prst="rect">
            <a:avLst/>
          </a:prstGeom>
          <a:noFill/>
          <a:ln w="9525">
            <a:noFill/>
          </a:ln>
        </p:spPr>
        <p:txBody>
          <a:bodyPr wrap="square" lIns="0" tIns="0" rIns="0" bIns="0" anchor="b" anchorCtr="0"/>
          <a:p>
            <a:pPr algn="r">
              <a:buSzTx/>
            </a:pPr>
            <a:fld id="{9A0DB2DC-4C9A-4742-B13C-FB6460FD3503}" type="slidenum">
              <a:rPr lang="zh-CN" altLang="en-US" sz="1200">
                <a:solidFill>
                  <a:srgbClr val="535A68"/>
                </a:solidFill>
                <a:latin typeface="Arial" panose="020B0604020202020204" pitchFamily="34" charset="0"/>
              </a:rPr>
            </a:fld>
            <a:endParaRPr lang="zh-CN" altLang="en-US" sz="1200">
              <a:solidFill>
                <a:srgbClr val="535A68"/>
              </a:solidFill>
              <a:latin typeface="Arial" panose="020B0604020202020204" pitchFamily="34" charset="0"/>
            </a:endParaRPr>
          </a:p>
        </p:txBody>
      </p:sp>
      <p:sp>
        <p:nvSpPr>
          <p:cNvPr id="1048757" name="Text Box 6"/>
          <p:cNvSpPr txBox="1"/>
          <p:nvPr/>
        </p:nvSpPr>
        <p:spPr>
          <a:xfrm>
            <a:off x="590550" y="1546225"/>
            <a:ext cx="8096250" cy="2377440"/>
          </a:xfrm>
          <a:prstGeom prst="rect">
            <a:avLst/>
          </a:prstGeom>
          <a:noFill/>
          <a:ln w="9525">
            <a:noFill/>
          </a:ln>
        </p:spPr>
        <p:txBody>
          <a:bodyPr wrap="square" lIns="91440" tIns="45720" rIns="91440" bIns="45720" anchor="t" anchorCtr="0">
            <a:spAutoFit/>
          </a:bodyPr>
          <a:p>
            <a:pPr>
              <a:lnSpc>
                <a:spcPct val="150000"/>
              </a:lnSpc>
              <a:buClrTx/>
              <a:buSzTx/>
            </a:pPr>
            <a:r>
              <a:rPr lang="zh-CN" altLang="en-US" sz="2400" dirty="0">
                <a:latin typeface="Arial" panose="020B0604020202020204" pitchFamily="34" charset="0"/>
              </a:rPr>
              <a:t>如果将</a:t>
            </a:r>
            <a:r>
              <a:rPr lang="en-US" altLang="zh-CN" sz="2400" dirty="0">
                <a:latin typeface="Arial" panose="020B0604020202020204" pitchFamily="34" charset="0"/>
              </a:rPr>
              <a:t>120Ω</a:t>
            </a:r>
            <a:r>
              <a:rPr lang="zh-CN" altLang="en-US" sz="2400" dirty="0">
                <a:latin typeface="Arial" panose="020B0604020202020204" pitchFamily="34" charset="0"/>
              </a:rPr>
              <a:t>的应变片贴在柱形弹性试件上，该试件的截面积</a:t>
            </a:r>
            <a:r>
              <a:rPr lang="en-US" altLang="zh-CN" sz="2400" dirty="0">
                <a:latin typeface="Arial" panose="020B0604020202020204" pitchFamily="34" charset="0"/>
              </a:rPr>
              <a:t>A=0.5×10</a:t>
            </a:r>
            <a:r>
              <a:rPr lang="en-US" altLang="zh-CN" sz="2400" baseline="30000" dirty="0">
                <a:latin typeface="Arial" panose="020B0604020202020204" pitchFamily="34" charset="0"/>
              </a:rPr>
              <a:t>-4</a:t>
            </a:r>
            <a:r>
              <a:rPr lang="en-US" altLang="zh-CN" sz="2400" dirty="0">
                <a:latin typeface="Arial" panose="020B0604020202020204" pitchFamily="34" charset="0"/>
              </a:rPr>
              <a:t>m</a:t>
            </a:r>
            <a:r>
              <a:rPr lang="en-US" altLang="zh-CN" sz="2400" baseline="30000" dirty="0">
                <a:latin typeface="Arial" panose="020B0604020202020204" pitchFamily="34" charset="0"/>
              </a:rPr>
              <a:t>2</a:t>
            </a:r>
            <a:r>
              <a:rPr lang="zh-CN" altLang="en-US" sz="2400" dirty="0">
                <a:latin typeface="Arial" panose="020B0604020202020204" pitchFamily="34" charset="0"/>
              </a:rPr>
              <a:t>，材料弹性模量</a:t>
            </a:r>
            <a:r>
              <a:rPr lang="en-US" altLang="zh-CN" sz="2400" dirty="0">
                <a:latin typeface="Arial" panose="020B0604020202020204" pitchFamily="34" charset="0"/>
              </a:rPr>
              <a:t>E=2×10</a:t>
            </a:r>
            <a:r>
              <a:rPr lang="en-US" altLang="zh-CN" sz="2400" baseline="30000" dirty="0">
                <a:latin typeface="Arial" panose="020B0604020202020204" pitchFamily="34" charset="0"/>
              </a:rPr>
              <a:t>11</a:t>
            </a:r>
            <a:r>
              <a:rPr lang="en-US" altLang="zh-CN" sz="2400" dirty="0">
                <a:latin typeface="Arial" panose="020B0604020202020204" pitchFamily="34" charset="0"/>
              </a:rPr>
              <a:t>N/m</a:t>
            </a:r>
            <a:r>
              <a:rPr lang="en-US" altLang="zh-CN" sz="2400" baseline="30000" dirty="0">
                <a:latin typeface="Arial" panose="020B0604020202020204" pitchFamily="34" charset="0"/>
              </a:rPr>
              <a:t>2</a:t>
            </a:r>
            <a:r>
              <a:rPr lang="zh-CN" altLang="en-US" sz="2400" dirty="0">
                <a:latin typeface="Arial" panose="020B0604020202020204" pitchFamily="34" charset="0"/>
              </a:rPr>
              <a:t>。若由</a:t>
            </a:r>
            <a:r>
              <a:rPr lang="en-US" altLang="zh-CN" sz="2400" dirty="0">
                <a:latin typeface="Arial" panose="020B0604020202020204" pitchFamily="34" charset="0"/>
              </a:rPr>
              <a:t>5 ×10</a:t>
            </a:r>
            <a:r>
              <a:rPr lang="en-US" altLang="zh-CN" sz="2400" baseline="30000" dirty="0">
                <a:latin typeface="Arial" panose="020B0604020202020204" pitchFamily="34" charset="0"/>
              </a:rPr>
              <a:t>4</a:t>
            </a:r>
            <a:r>
              <a:rPr lang="en-US" altLang="zh-CN" sz="2400" dirty="0">
                <a:latin typeface="Arial" panose="020B0604020202020204" pitchFamily="34" charset="0"/>
              </a:rPr>
              <a:t>N</a:t>
            </a:r>
            <a:r>
              <a:rPr lang="zh-CN" altLang="en-US" sz="2400" dirty="0">
                <a:latin typeface="Arial" panose="020B0604020202020204" pitchFamily="34" charset="0"/>
              </a:rPr>
              <a:t>的拉力引起应变片电阻变化为</a:t>
            </a:r>
            <a:r>
              <a:rPr lang="en-US" altLang="zh-CN" sz="2400" dirty="0">
                <a:latin typeface="Arial" panose="020B0604020202020204" pitchFamily="34" charset="0"/>
              </a:rPr>
              <a:t>1.2Ω</a:t>
            </a:r>
            <a:r>
              <a:rPr lang="zh-CN" altLang="en-US" sz="2400" dirty="0">
                <a:latin typeface="Arial" panose="020B0604020202020204" pitchFamily="34" charset="0"/>
              </a:rPr>
              <a:t>。</a:t>
            </a:r>
            <a:endParaRPr lang="zh-CN" altLang="en-US" sz="2400" dirty="0">
              <a:latin typeface="Arial" panose="020B0604020202020204" pitchFamily="34" charset="0"/>
            </a:endParaRPr>
          </a:p>
          <a:p>
            <a:pPr>
              <a:lnSpc>
                <a:spcPct val="150000"/>
              </a:lnSpc>
              <a:buClrTx/>
              <a:buSzTx/>
            </a:pPr>
            <a:r>
              <a:rPr lang="zh-CN" altLang="en-US" sz="2400" dirty="0">
                <a:latin typeface="Arial" panose="020B0604020202020204" pitchFamily="34" charset="0"/>
              </a:rPr>
              <a:t>求</a:t>
            </a:r>
            <a:r>
              <a:rPr lang="en-US" altLang="zh-CN" sz="2400" dirty="0">
                <a:latin typeface="Arial" panose="020B0604020202020204" pitchFamily="34" charset="0"/>
              </a:rPr>
              <a:t>:</a:t>
            </a:r>
            <a:r>
              <a:rPr lang="zh-CN" altLang="en-US" sz="2400" dirty="0">
                <a:latin typeface="Arial" panose="020B0604020202020204" pitchFamily="34" charset="0"/>
              </a:rPr>
              <a:t>该应变片的灵敏系数</a:t>
            </a:r>
            <a:r>
              <a:rPr lang="en-US" altLang="zh-CN" sz="2400" dirty="0">
                <a:latin typeface="Arial" panose="020B0604020202020204" pitchFamily="34" charset="0"/>
              </a:rPr>
              <a:t>K</a:t>
            </a:r>
            <a:r>
              <a:rPr lang="zh-CN" altLang="en-US" sz="2400" dirty="0">
                <a:latin typeface="Arial" panose="020B0604020202020204" pitchFamily="34" charset="0"/>
              </a:rPr>
              <a:t>。</a:t>
            </a:r>
            <a:endParaRPr lang="zh-CN" altLang="en-US" sz="2400" dirty="0">
              <a:latin typeface="Arial" panose="020B0604020202020204" pitchFamily="34" charset="0"/>
            </a:endParaRPr>
          </a:p>
        </p:txBody>
      </p:sp>
      <p:sp>
        <p:nvSpPr>
          <p:cNvPr id="1048758" name="Text Box 4"/>
          <p:cNvSpPr txBox="1"/>
          <p:nvPr/>
        </p:nvSpPr>
        <p:spPr>
          <a:xfrm>
            <a:off x="381000" y="1246188"/>
            <a:ext cx="1816100" cy="457200"/>
          </a:xfrm>
          <a:prstGeom prst="rect">
            <a:avLst/>
          </a:prstGeom>
          <a:noFill/>
          <a:ln w="9525">
            <a:noFill/>
          </a:ln>
        </p:spPr>
        <p:txBody>
          <a:bodyPr wrap="square" lIns="91440" tIns="45720" rIns="91440" bIns="45720" anchor="t" anchorCtr="0">
            <a:spAutoFit/>
          </a:bodyPr>
          <a:p>
            <a:pPr>
              <a:buSzTx/>
            </a:pPr>
            <a:r>
              <a:rPr lang="zh-CN" altLang="en-US" sz="2400">
                <a:solidFill>
                  <a:srgbClr val="0000FF"/>
                </a:solidFill>
                <a:latin typeface="Arial" panose="020B0604020202020204" pitchFamily="34" charset="0"/>
              </a:rPr>
              <a:t>【练习】</a:t>
            </a:r>
            <a:endParaRPr lang="zh-CN" altLang="en-US" sz="2400">
              <a:solidFill>
                <a:srgbClr val="0000FF"/>
              </a:solidFill>
              <a:latin typeface="Arial" panose="020B0604020202020204"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59" name="灯片编号占位符 3"/>
          <p:cNvSpPr txBox="1"/>
          <p:nvPr/>
        </p:nvSpPr>
        <p:spPr>
          <a:xfrm>
            <a:off x="7924800" y="6356350"/>
            <a:ext cx="762000" cy="365125"/>
          </a:xfrm>
          <a:prstGeom prst="rect">
            <a:avLst/>
          </a:prstGeom>
          <a:noFill/>
          <a:ln w="9525">
            <a:noFill/>
          </a:ln>
        </p:spPr>
        <p:txBody>
          <a:bodyPr wrap="square" lIns="0" tIns="0" rIns="0" bIns="0" anchor="b" anchorCtr="0"/>
          <a:p>
            <a:pPr algn="r">
              <a:buSzTx/>
            </a:pPr>
            <a:fld id="{9A0DB2DC-4C9A-4742-B13C-FB6460FD3503}" type="slidenum">
              <a:rPr lang="zh-CN" altLang="en-US" sz="1200">
                <a:solidFill>
                  <a:srgbClr val="535A68"/>
                </a:solidFill>
                <a:latin typeface="Arial" panose="020B0604020202020204" pitchFamily="34" charset="0"/>
              </a:rPr>
            </a:fld>
            <a:endParaRPr lang="zh-CN" altLang="en-US" sz="1200">
              <a:solidFill>
                <a:srgbClr val="535A68"/>
              </a:solidFill>
              <a:latin typeface="Arial" panose="020B0604020202020204" pitchFamily="34" charset="0"/>
            </a:endParaRPr>
          </a:p>
        </p:txBody>
      </p:sp>
      <p:sp>
        <p:nvSpPr>
          <p:cNvPr id="1048760" name="文本框1"/>
          <p:cNvSpPr txBox="1"/>
          <p:nvPr/>
        </p:nvSpPr>
        <p:spPr>
          <a:xfrm>
            <a:off x="939800" y="1341438"/>
            <a:ext cx="8096250" cy="529589"/>
          </a:xfrm>
          <a:prstGeom prst="rect">
            <a:avLst/>
          </a:prstGeom>
          <a:noFill/>
          <a:ln w="9525">
            <a:noFill/>
          </a:ln>
        </p:spPr>
        <p:txBody>
          <a:bodyPr wrap="square" lIns="91440" tIns="45720" rIns="91440" bIns="45720" anchor="t" anchorCtr="0">
            <a:spAutoFit/>
          </a:bodyPr>
          <a:p>
            <a:pPr>
              <a:lnSpc>
                <a:spcPct val="150000"/>
              </a:lnSpc>
              <a:buClrTx/>
              <a:buSzTx/>
            </a:pPr>
            <a:r>
              <a:rPr lang="zh-CN" altLang="en-US">
                <a:latin typeface="Arial" panose="020B0604020202020204" pitchFamily="34" charset="0"/>
              </a:rPr>
              <a:t>解：应变片电阻的相对变化为</a:t>
            </a:r>
            <a:endParaRPr lang="zh-CN" altLang="en-US">
              <a:latin typeface="Arial" panose="020B0604020202020204" pitchFamily="34" charset="0"/>
            </a:endParaRPr>
          </a:p>
        </p:txBody>
      </p:sp>
      <p:pic>
        <p:nvPicPr>
          <p:cNvPr id="2097202" name="对象 122883"/>
          <p:cNvPicPr>
            <a:picLocks noRot="1" noChangeAspect="1"/>
          </p:cNvPicPr>
          <p:nvPr/>
        </p:nvPicPr>
        <p:blipFill>
          <a:blip r:embed="rId1"/>
          <a:stretch>
            <a:fillRect/>
          </a:stretch>
        </p:blipFill>
        <p:spPr>
          <a:xfrm>
            <a:off x="3155950" y="1917700"/>
            <a:ext cx="2151063" cy="793750"/>
          </a:xfrm>
          <a:prstGeom prst="rect">
            <a:avLst/>
          </a:prstGeom>
          <a:solidFill>
            <a:srgbClr val="F6E4D6"/>
          </a:solidFill>
          <a:ln w="9525">
            <a:noFill/>
          </a:ln>
        </p:spPr>
      </p:pic>
      <p:sp>
        <p:nvSpPr>
          <p:cNvPr id="1048761" name="Text Box 6"/>
          <p:cNvSpPr txBox="1"/>
          <p:nvPr/>
        </p:nvSpPr>
        <p:spPr>
          <a:xfrm>
            <a:off x="688975" y="2805113"/>
            <a:ext cx="8096250" cy="529591"/>
          </a:xfrm>
          <a:prstGeom prst="rect">
            <a:avLst/>
          </a:prstGeom>
          <a:noFill/>
          <a:ln w="9525">
            <a:noFill/>
          </a:ln>
        </p:spPr>
        <p:txBody>
          <a:bodyPr wrap="square" lIns="91440" tIns="45720" rIns="91440" bIns="45720" anchor="t" anchorCtr="0">
            <a:spAutoFit/>
          </a:bodyPr>
          <a:p>
            <a:pPr>
              <a:lnSpc>
                <a:spcPct val="150000"/>
              </a:lnSpc>
              <a:buClrTx/>
              <a:buSzTx/>
            </a:pPr>
            <a:r>
              <a:rPr lang="zh-CN" altLang="en-US">
                <a:latin typeface="Arial" panose="020B0604020202020204" pitchFamily="34" charset="0"/>
              </a:rPr>
              <a:t>柱形弹性试件的应变为</a:t>
            </a:r>
            <a:endParaRPr lang="zh-CN" altLang="en-US">
              <a:latin typeface="Arial" panose="020B0604020202020204" pitchFamily="34" charset="0"/>
            </a:endParaRPr>
          </a:p>
        </p:txBody>
      </p:sp>
      <p:pic>
        <p:nvPicPr>
          <p:cNvPr id="2097203" name="对象 122885"/>
          <p:cNvPicPr>
            <a:picLocks noRot="1" noChangeAspect="1"/>
          </p:cNvPicPr>
          <p:nvPr/>
        </p:nvPicPr>
        <p:blipFill>
          <a:blip r:embed="rId2"/>
          <a:stretch>
            <a:fillRect/>
          </a:stretch>
        </p:blipFill>
        <p:spPr>
          <a:xfrm>
            <a:off x="1627188" y="3381375"/>
            <a:ext cx="5208587" cy="844550"/>
          </a:xfrm>
          <a:prstGeom prst="rect">
            <a:avLst/>
          </a:prstGeom>
          <a:solidFill>
            <a:srgbClr val="F6E4D6"/>
          </a:solidFill>
          <a:ln w="9525">
            <a:noFill/>
          </a:ln>
        </p:spPr>
      </p:pic>
      <p:sp>
        <p:nvSpPr>
          <p:cNvPr id="1048762" name="文本框2"/>
          <p:cNvSpPr txBox="1"/>
          <p:nvPr/>
        </p:nvSpPr>
        <p:spPr>
          <a:xfrm>
            <a:off x="688975" y="4378325"/>
            <a:ext cx="8096250" cy="529591"/>
          </a:xfrm>
          <a:prstGeom prst="rect">
            <a:avLst/>
          </a:prstGeom>
          <a:noFill/>
          <a:ln w="9525">
            <a:noFill/>
          </a:ln>
        </p:spPr>
        <p:txBody>
          <a:bodyPr wrap="square" lIns="91440" tIns="45720" rIns="91440" bIns="45720" anchor="t" anchorCtr="0">
            <a:spAutoFit/>
          </a:bodyPr>
          <a:p>
            <a:pPr>
              <a:lnSpc>
                <a:spcPct val="150000"/>
              </a:lnSpc>
              <a:buClrTx/>
              <a:buSzTx/>
            </a:pPr>
            <a:r>
              <a:rPr lang="zh-CN" altLang="en-US">
                <a:latin typeface="Arial" panose="020B0604020202020204" pitchFamily="34" charset="0"/>
              </a:rPr>
              <a:t>应变片的灵敏系数为</a:t>
            </a:r>
            <a:endParaRPr lang="zh-CN" altLang="en-US">
              <a:latin typeface="Arial" panose="020B0604020202020204" pitchFamily="34" charset="0"/>
            </a:endParaRPr>
          </a:p>
        </p:txBody>
      </p:sp>
      <p:pic>
        <p:nvPicPr>
          <p:cNvPr id="2097204" name="对象 122887"/>
          <p:cNvPicPr>
            <a:picLocks noRot="1" noChangeAspect="1"/>
          </p:cNvPicPr>
          <p:nvPr/>
        </p:nvPicPr>
        <p:blipFill>
          <a:blip r:embed="rId3"/>
          <a:stretch>
            <a:fillRect/>
          </a:stretch>
        </p:blipFill>
        <p:spPr>
          <a:xfrm>
            <a:off x="2794000" y="4954588"/>
            <a:ext cx="2874963" cy="947737"/>
          </a:xfrm>
          <a:prstGeom prst="rect">
            <a:avLst/>
          </a:prstGeom>
          <a:solidFill>
            <a:srgbClr val="F6E4D6"/>
          </a:solidFill>
          <a:ln w="9525">
            <a:noFill/>
          </a:ln>
        </p:spPr>
      </p:pic>
      <mc:AlternateContent xmlns:mc="http://schemas.openxmlformats.org/markup-compatibility/2006" xmlns:p14="http://schemas.microsoft.com/office/powerpoint/2010/main">
        <mc:Choice Requires="p14">
          <p:contentPart r:id="rId4" p14:bwMode="auto">
            <p14:nvContentPartPr>
              <p14:cNvPr id="1049592" name="墨迹 1049591"/>
              <p14:cNvContentPartPr/>
              <p14:nvPr/>
            </p14:nvContentPartPr>
            <p14:xfrm>
              <a:off x="1188168" y="3170532"/>
              <a:ext cx="2241942" cy="1356338"/>
            </p14:xfrm>
          </p:contentPart>
        </mc:Choice>
        <mc:Fallback xmlns="">
          <p:pic>
            <p:nvPicPr>
              <p:cNvPr id="1049592" name="墨迹 1049591"/>
            </p:nvPicPr>
            <p:blipFill>
              <a:blip r:embed="rId5"/>
            </p:blipFill>
            <p:spPr>
              <a:xfrm>
                <a:off x="1188168" y="3170532"/>
                <a:ext cx="2241942" cy="135633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49593" name="墨迹 1049592"/>
              <p14:cNvContentPartPr/>
              <p14:nvPr/>
            </p14:nvContentPartPr>
            <p14:xfrm>
              <a:off x="2423574" y="4652412"/>
              <a:ext cx="861339" cy="1191411"/>
            </p14:xfrm>
          </p:contentPart>
        </mc:Choice>
        <mc:Fallback xmlns="">
          <p:pic>
            <p:nvPicPr>
              <p:cNvPr id="1049593" name="墨迹 1049592"/>
            </p:nvPicPr>
            <p:blipFill>
              <a:blip r:embed="rId7"/>
            </p:blipFill>
            <p:spPr>
              <a:xfrm>
                <a:off x="2423574" y="4652412"/>
                <a:ext cx="861339" cy="119141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49594" name="墨迹 1049593"/>
              <p14:cNvContentPartPr/>
              <p14:nvPr/>
            </p14:nvContentPartPr>
            <p14:xfrm>
              <a:off x="2209470" y="4657334"/>
              <a:ext cx="4092590" cy="1747732"/>
            </p14:xfrm>
          </p:contentPart>
        </mc:Choice>
        <mc:Fallback xmlns="">
          <p:pic>
            <p:nvPicPr>
              <p:cNvPr id="1049594" name="墨迹 1049593"/>
            </p:nvPicPr>
            <p:blipFill>
              <a:blip r:embed="rId9"/>
            </p:blipFill>
            <p:spPr>
              <a:xfrm>
                <a:off x="2209470" y="4657334"/>
                <a:ext cx="4092590" cy="1747732"/>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02"/>
                                        </p:tgtEl>
                                        <p:attrNameLst>
                                          <p:attrName>style.visibility</p:attrName>
                                        </p:attrNameLst>
                                      </p:cBhvr>
                                      <p:to>
                                        <p:strVal val="visible"/>
                                      </p:to>
                                    </p:set>
                                    <p:animEffect transition="in" filter="blinds(horizontal)">
                                      <p:cBhvr>
                                        <p:cTn id="7" dur="500"/>
                                        <p:tgtEl>
                                          <p:spTgt spid="20972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48761"/>
                                        </p:tgtEl>
                                        <p:attrNameLst>
                                          <p:attrName>style.visibility</p:attrName>
                                        </p:attrNameLst>
                                      </p:cBhvr>
                                      <p:to>
                                        <p:strVal val="visible"/>
                                      </p:to>
                                    </p:set>
                                    <p:anim calcmode="lin" valueType="num">
                                      <p:cBhvr>
                                        <p:cTn id="12" dur="500" fill="hold"/>
                                        <p:tgtEl>
                                          <p:spTgt spid="1048761"/>
                                        </p:tgtEl>
                                        <p:attrNameLst>
                                          <p:attrName>ppt_x</p:attrName>
                                        </p:attrNameLst>
                                      </p:cBhvr>
                                      <p:tavLst>
                                        <p:tav tm="0">
                                          <p:val>
                                            <p:strVal val="ppt_x"/>
                                          </p:val>
                                        </p:tav>
                                        <p:tav tm="100000">
                                          <p:val>
                                            <p:strVal val="ppt_x"/>
                                          </p:val>
                                        </p:tav>
                                      </p:tavLst>
                                    </p:anim>
                                    <p:anim calcmode="lin" valueType="num">
                                      <p:cBhvr>
                                        <p:cTn id="13" dur="500" fill="hold"/>
                                        <p:tgtEl>
                                          <p:spTgt spid="10487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97203"/>
                                        </p:tgtEl>
                                        <p:attrNameLst>
                                          <p:attrName>style.visibility</p:attrName>
                                        </p:attrNameLst>
                                      </p:cBhvr>
                                      <p:to>
                                        <p:strVal val="visible"/>
                                      </p:to>
                                    </p:set>
                                    <p:animEffect transition="in" filter="blinds(horizontal)">
                                      <p:cBhvr>
                                        <p:cTn id="18" dur="500"/>
                                        <p:tgtEl>
                                          <p:spTgt spid="209720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48762"/>
                                        </p:tgtEl>
                                        <p:attrNameLst>
                                          <p:attrName>style.visibility</p:attrName>
                                        </p:attrNameLst>
                                      </p:cBhvr>
                                      <p:to>
                                        <p:strVal val="visible"/>
                                      </p:to>
                                    </p:set>
                                    <p:anim calcmode="lin" valueType="num">
                                      <p:cBhvr>
                                        <p:cTn id="23" dur="500" fill="hold"/>
                                        <p:tgtEl>
                                          <p:spTgt spid="1048762"/>
                                        </p:tgtEl>
                                        <p:attrNameLst>
                                          <p:attrName>ppt_x</p:attrName>
                                        </p:attrNameLst>
                                      </p:cBhvr>
                                      <p:tavLst>
                                        <p:tav tm="0">
                                          <p:val>
                                            <p:strVal val="ppt_x"/>
                                          </p:val>
                                        </p:tav>
                                        <p:tav tm="100000">
                                          <p:val>
                                            <p:strVal val="ppt_x"/>
                                          </p:val>
                                        </p:tav>
                                      </p:tavLst>
                                    </p:anim>
                                    <p:anim calcmode="lin" valueType="num">
                                      <p:cBhvr>
                                        <p:cTn id="24" dur="500" fill="hold"/>
                                        <p:tgtEl>
                                          <p:spTgt spid="10487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97204"/>
                                        </p:tgtEl>
                                        <p:attrNameLst>
                                          <p:attrName>style.visibility</p:attrName>
                                        </p:attrNameLst>
                                      </p:cBhvr>
                                      <p:to>
                                        <p:strVal val="visible"/>
                                      </p:to>
                                    </p:set>
                                    <p:anim calcmode="lin" valueType="num">
                                      <p:cBhvr>
                                        <p:cTn id="29" dur="500" fill="hold"/>
                                        <p:tgtEl>
                                          <p:spTgt spid="2097204"/>
                                        </p:tgtEl>
                                        <p:attrNameLst>
                                          <p:attrName>ppt_x</p:attrName>
                                        </p:attrNameLst>
                                      </p:cBhvr>
                                      <p:tavLst>
                                        <p:tav tm="0">
                                          <p:val>
                                            <p:strVal val="ppt_x"/>
                                          </p:val>
                                        </p:tav>
                                        <p:tav tm="100000">
                                          <p:val>
                                            <p:strVal val="ppt_x"/>
                                          </p:val>
                                        </p:tav>
                                      </p:tavLst>
                                    </p:anim>
                                    <p:anim calcmode="lin" valueType="num">
                                      <p:cBhvr>
                                        <p:cTn id="30" dur="500" fill="hold"/>
                                        <p:tgtEl>
                                          <p:spTgt spid="2097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1" grpId="0" animBg="1" advAuto="1000"/>
      <p:bldP spid="1048762" grpId="0" animBg="1" advAuto="100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81" name="Rectangle 8"/>
          <p:cNvSpPr/>
          <p:nvPr/>
        </p:nvSpPr>
        <p:spPr>
          <a:xfrm>
            <a:off x="250825" y="1268413"/>
            <a:ext cx="5113338" cy="548639"/>
          </a:xfrm>
          <a:prstGeom prst="rect">
            <a:avLst/>
          </a:prstGeom>
          <a:noFill/>
          <a:ln w="9525">
            <a:noFill/>
          </a:ln>
        </p:spPr>
        <p:txBody>
          <a:bodyPr wrap="square" lIns="91440" tIns="45720" rIns="91440" bIns="45720" anchor="t" anchorCtr="0">
            <a:spAutoFit/>
          </a:bodyPr>
          <a:p>
            <a:pPr indent="363855" algn="just">
              <a:buClr>
                <a:srgbClr val="FF3300"/>
              </a:buClr>
              <a:buSzTx/>
            </a:pPr>
            <a:r>
              <a:rPr lang="zh-CN" altLang="en-US" sz="2800" dirty="0">
                <a:solidFill>
                  <a:srgbClr val="0033CC"/>
                </a:solidFill>
                <a:latin typeface="隶书" panose="02010509060101010101" pitchFamily="67" charset="-122"/>
              </a:rPr>
              <a:t>加速度计（电阻应变片）</a:t>
            </a:r>
            <a:endParaRPr lang="zh-CN" altLang="en-US" sz="2800" dirty="0">
              <a:solidFill>
                <a:srgbClr val="0033CC"/>
              </a:solidFill>
              <a:latin typeface="隶书" panose="02010509060101010101" pitchFamily="67" charset="-122"/>
            </a:endParaRPr>
          </a:p>
        </p:txBody>
      </p:sp>
      <p:pic>
        <p:nvPicPr>
          <p:cNvPr id="2097206" name="图片 29"/>
          <p:cNvPicPr>
            <a:picLocks noChangeAspect="1"/>
          </p:cNvPicPr>
          <p:nvPr/>
        </p:nvPicPr>
        <p:blipFill>
          <a:blip r:embed="rId1"/>
          <a:stretch>
            <a:fillRect/>
          </a:stretch>
        </p:blipFill>
        <p:spPr>
          <a:xfrm>
            <a:off x="2425700" y="2628900"/>
            <a:ext cx="4668838" cy="2257425"/>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81"/>
                                        </p:tgtEl>
                                        <p:attrNameLst>
                                          <p:attrName>style.visibility</p:attrName>
                                        </p:attrNameLst>
                                      </p:cBhvr>
                                      <p:to>
                                        <p:strVal val="visible"/>
                                      </p:to>
                                    </p:set>
                                    <p:animEffect transition="in" filter="wipe(left)">
                                      <p:cBhvr>
                                        <p:cTn id="7" dur="100"/>
                                        <p:tgtEl>
                                          <p:spTgt spid="1048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1" grpId="0" animBg="1" advAuto="100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82" name="Rectangle 5"/>
          <p:cNvSpPr/>
          <p:nvPr/>
        </p:nvSpPr>
        <p:spPr>
          <a:xfrm>
            <a:off x="298450" y="228600"/>
            <a:ext cx="8540750" cy="1143000"/>
          </a:xfrm>
          <a:prstGeom prst="rect">
            <a:avLst/>
          </a:prstGeom>
          <a:noFill/>
          <a:ln w="9525">
            <a:noFill/>
          </a:ln>
        </p:spPr>
        <p:txBody>
          <a:bodyPr wrap="square" lIns="91440" tIns="45720" rIns="91440" bIns="45720" anchor="ctr" anchorCtr="0"/>
          <a:p>
            <a:pPr algn="ctr"/>
            <a:r>
              <a:rPr lang="zh-CN" altLang="en-US" sz="3600">
                <a:solidFill>
                  <a:schemeClr val="tx2"/>
                </a:solidFill>
                <a:latin typeface="楷体_GB2312" charset="0"/>
              </a:rPr>
              <a:t>结构型传感器</a:t>
            </a:r>
            <a:r>
              <a:rPr lang="en-US" altLang="zh-CN" sz="3600">
                <a:solidFill>
                  <a:schemeClr val="tx2"/>
                </a:solidFill>
                <a:latin typeface="楷体_GB2312" charset="0"/>
              </a:rPr>
              <a:t>—</a:t>
            </a:r>
            <a:r>
              <a:rPr lang="zh-CN" altLang="en-US" sz="3200">
                <a:solidFill>
                  <a:srgbClr val="990000"/>
                </a:solidFill>
                <a:latin typeface="黑体" panose="02010609060101010101" pitchFamily="67" charset="-122"/>
              </a:rPr>
              <a:t>电容式传感器</a:t>
            </a:r>
            <a:endParaRPr lang="zh-CN" altLang="en-US" sz="3200">
              <a:solidFill>
                <a:srgbClr val="990000"/>
              </a:solidFill>
              <a:latin typeface="黑体" panose="02010609060101010101" pitchFamily="67" charset="-122"/>
            </a:endParaRPr>
          </a:p>
        </p:txBody>
      </p:sp>
      <p:sp>
        <p:nvSpPr>
          <p:cNvPr id="1048783" name="Text Box 5"/>
          <p:cNvSpPr txBox="1"/>
          <p:nvPr/>
        </p:nvSpPr>
        <p:spPr>
          <a:xfrm>
            <a:off x="612775" y="1268413"/>
            <a:ext cx="7315200" cy="639762"/>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一、</a:t>
            </a:r>
            <a:r>
              <a:rPr lang="zh-CN" altLang="en-US" sz="3600">
                <a:solidFill>
                  <a:schemeClr val="tx2"/>
                </a:solidFill>
                <a:latin typeface="黑体" panose="02010609060101010101" pitchFamily="67" charset="-122"/>
              </a:rPr>
              <a:t>电容式传感器的种类</a:t>
            </a:r>
            <a:endParaRPr lang="zh-CN" altLang="en-US" sz="3600">
              <a:solidFill>
                <a:schemeClr val="tx2"/>
              </a:solidFill>
              <a:latin typeface="黑体" panose="02010609060101010101" pitchFamily="67" charset="-122"/>
            </a:endParaRPr>
          </a:p>
        </p:txBody>
      </p:sp>
      <p:sp>
        <p:nvSpPr>
          <p:cNvPr id="1048784" name="Rectangle 4"/>
          <p:cNvSpPr/>
          <p:nvPr/>
        </p:nvSpPr>
        <p:spPr>
          <a:xfrm>
            <a:off x="1547813" y="1916113"/>
            <a:ext cx="1884680" cy="571499"/>
          </a:xfrm>
          <a:prstGeom prst="rect">
            <a:avLst/>
          </a:prstGeom>
          <a:noFill/>
          <a:ln w="9525">
            <a:noFill/>
          </a:ln>
        </p:spPr>
        <p:txBody>
          <a:bodyPr wrap="none" lIns="91440" tIns="45720" rIns="91440" bIns="45720" anchor="t" anchorCtr="0">
            <a:spAutoFit/>
          </a:bodyPr>
          <a:p>
            <a:pPr>
              <a:lnSpc>
                <a:spcPct val="105000"/>
              </a:lnSpc>
              <a:buClr>
                <a:srgbClr val="0033CC"/>
              </a:buClr>
              <a:buFont typeface="Wingdings" panose="05000000000000000000" pitchFamily="2" charset="2"/>
              <a:buChar char="Ø"/>
            </a:pPr>
            <a:r>
              <a:rPr lang="zh-CN" altLang="en-US" sz="2800">
                <a:solidFill>
                  <a:srgbClr val="0000FF"/>
                </a:solidFill>
                <a:latin typeface="Arial" panose="020B0604020202020204" pitchFamily="34" charset="0"/>
              </a:rPr>
              <a:t>变极距型</a:t>
            </a:r>
            <a:endParaRPr lang="zh-CN" altLang="en-US" sz="2800">
              <a:solidFill>
                <a:srgbClr val="0000FF"/>
              </a:solidFill>
              <a:latin typeface="Arial" panose="020B0604020202020204" pitchFamily="34" charset="0"/>
            </a:endParaRPr>
          </a:p>
        </p:txBody>
      </p:sp>
      <p:sp>
        <p:nvSpPr>
          <p:cNvPr id="1048785" name="矩形1"/>
          <p:cNvSpPr/>
          <p:nvPr/>
        </p:nvSpPr>
        <p:spPr>
          <a:xfrm>
            <a:off x="3756025" y="1916113"/>
            <a:ext cx="1884680" cy="571499"/>
          </a:xfrm>
          <a:prstGeom prst="rect">
            <a:avLst/>
          </a:prstGeom>
          <a:noFill/>
          <a:ln w="9525">
            <a:noFill/>
          </a:ln>
        </p:spPr>
        <p:txBody>
          <a:bodyPr wrap="none" lIns="91440" tIns="45720" rIns="91440" bIns="45720" anchor="t" anchorCtr="0">
            <a:spAutoFit/>
          </a:bodyPr>
          <a:p>
            <a:pPr>
              <a:lnSpc>
                <a:spcPct val="105000"/>
              </a:lnSpc>
              <a:buClr>
                <a:srgbClr val="0033CC"/>
              </a:buClr>
              <a:buFont typeface="Wingdings" panose="05000000000000000000" pitchFamily="2" charset="2"/>
              <a:buChar char="Ø"/>
            </a:pPr>
            <a:r>
              <a:rPr lang="zh-CN" altLang="en-US" sz="2800">
                <a:solidFill>
                  <a:srgbClr val="0000FF"/>
                </a:solidFill>
                <a:latin typeface="Arial" panose="020B0604020202020204" pitchFamily="34" charset="0"/>
              </a:rPr>
              <a:t>变面积型</a:t>
            </a:r>
            <a:endParaRPr lang="zh-CN" altLang="en-US" sz="2800">
              <a:solidFill>
                <a:srgbClr val="0000FF"/>
              </a:solidFill>
              <a:latin typeface="Arial" panose="020B0604020202020204" pitchFamily="34" charset="0"/>
            </a:endParaRPr>
          </a:p>
        </p:txBody>
      </p:sp>
      <p:sp>
        <p:nvSpPr>
          <p:cNvPr id="1048786" name="Rectangle 6"/>
          <p:cNvSpPr/>
          <p:nvPr/>
        </p:nvSpPr>
        <p:spPr>
          <a:xfrm>
            <a:off x="5922963" y="1916113"/>
            <a:ext cx="2595880" cy="571499"/>
          </a:xfrm>
          <a:prstGeom prst="rect">
            <a:avLst/>
          </a:prstGeom>
          <a:noFill/>
          <a:ln w="9525">
            <a:noFill/>
          </a:ln>
        </p:spPr>
        <p:txBody>
          <a:bodyPr wrap="none" lIns="91440" tIns="45720" rIns="91440" bIns="45720" anchor="t" anchorCtr="0">
            <a:spAutoFit/>
          </a:bodyPr>
          <a:p>
            <a:pPr>
              <a:lnSpc>
                <a:spcPct val="105000"/>
              </a:lnSpc>
              <a:buClr>
                <a:srgbClr val="0033CC"/>
              </a:buClr>
              <a:buFont typeface="Wingdings" panose="05000000000000000000" pitchFamily="2" charset="2"/>
              <a:buChar char="Ø"/>
            </a:pPr>
            <a:r>
              <a:rPr lang="zh-CN" altLang="en-US" sz="2800">
                <a:solidFill>
                  <a:srgbClr val="0000FF"/>
                </a:solidFill>
                <a:latin typeface="Arial" panose="020B0604020202020204" pitchFamily="34" charset="0"/>
              </a:rPr>
              <a:t>变介电常数型</a:t>
            </a:r>
            <a:endParaRPr lang="zh-CN" altLang="en-US" sz="2800">
              <a:solidFill>
                <a:srgbClr val="0000FF"/>
              </a:solidFill>
              <a:latin typeface="Arial" panose="020B0604020202020204" pitchFamily="34" charset="0"/>
            </a:endParaRPr>
          </a:p>
        </p:txBody>
      </p:sp>
      <p:pic>
        <p:nvPicPr>
          <p:cNvPr id="2097207" name="Picture 23" descr="5-1"/>
          <p:cNvPicPr>
            <a:picLocks noRot="1" noChangeAspect="1"/>
          </p:cNvPicPr>
          <p:nvPr/>
        </p:nvPicPr>
        <p:blipFill>
          <a:blip r:embed="rId1"/>
          <a:stretch>
            <a:fillRect/>
          </a:stretch>
        </p:blipFill>
        <p:spPr>
          <a:xfrm>
            <a:off x="790575" y="2492375"/>
            <a:ext cx="8029575" cy="3592513"/>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83"/>
                                        </p:tgtEl>
                                        <p:attrNameLst>
                                          <p:attrName>style.visibility</p:attrName>
                                        </p:attrNameLst>
                                      </p:cBhvr>
                                      <p:to>
                                        <p:strVal val="visible"/>
                                      </p:to>
                                    </p:set>
                                    <p:animEffect transition="in" filter="wipe(left)">
                                      <p:cBhvr>
                                        <p:cTn id="7" dur="500"/>
                                        <p:tgtEl>
                                          <p:spTgt spid="10487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784"/>
                                        </p:tgtEl>
                                        <p:attrNameLst>
                                          <p:attrName>style.visibility</p:attrName>
                                        </p:attrNameLst>
                                      </p:cBhvr>
                                      <p:to>
                                        <p:strVal val="visible"/>
                                      </p:to>
                                    </p:set>
                                    <p:animEffect transition="in" filter="wipe(left)">
                                      <p:cBhvr>
                                        <p:cTn id="12" dur="500"/>
                                        <p:tgtEl>
                                          <p:spTgt spid="104878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48785"/>
                                        </p:tgtEl>
                                        <p:attrNameLst>
                                          <p:attrName>style.visibility</p:attrName>
                                        </p:attrNameLst>
                                      </p:cBhvr>
                                      <p:to>
                                        <p:strVal val="visible"/>
                                      </p:to>
                                    </p:set>
                                    <p:animEffect transition="in" filter="wipe(left)">
                                      <p:cBhvr>
                                        <p:cTn id="16" dur="500"/>
                                        <p:tgtEl>
                                          <p:spTgt spid="104878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48786"/>
                                        </p:tgtEl>
                                        <p:attrNameLst>
                                          <p:attrName>style.visibility</p:attrName>
                                        </p:attrNameLst>
                                      </p:cBhvr>
                                      <p:to>
                                        <p:strVal val="visible"/>
                                      </p:to>
                                    </p:set>
                                    <p:animEffect transition="in" filter="wipe(left)">
                                      <p:cBhvr>
                                        <p:cTn id="20" dur="500"/>
                                        <p:tgtEl>
                                          <p:spTgt spid="1048786"/>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2097207"/>
                                        </p:tgtEl>
                                        <p:attrNameLst>
                                          <p:attrName>style.visibility</p:attrName>
                                        </p:attrNameLst>
                                      </p:cBhvr>
                                      <p:to>
                                        <p:strVal val="visible"/>
                                      </p:to>
                                    </p:set>
                                    <p:animEffect transition="in" filter="wedge">
                                      <p:cBhvr>
                                        <p:cTn id="25" dur="1000"/>
                                        <p:tgtEl>
                                          <p:spTgt spid="209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3" grpId="0" animBg="1" advAuto="1000"/>
      <p:bldP spid="1048784" grpId="0" animBg="1" advAuto="1000"/>
      <p:bldP spid="1048785" grpId="0" animBg="1" advAuto="1000"/>
      <p:bldP spid="1048786" grpId="0" animBg="1" advAuto="100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87" name="灯片编号占位符 4"/>
          <p:cNvSpPr txBox="1"/>
          <p:nvPr/>
        </p:nvSpPr>
        <p:spPr>
          <a:xfrm>
            <a:off x="7924800" y="6356350"/>
            <a:ext cx="762000" cy="365125"/>
          </a:xfrm>
          <a:prstGeom prst="rect">
            <a:avLst/>
          </a:prstGeom>
          <a:noFill/>
          <a:ln w="9525">
            <a:noFill/>
          </a:ln>
        </p:spPr>
        <p:txBody>
          <a:bodyPr wrap="square" lIns="0" tIns="0" rIns="0" bIns="0" anchor="b" anchorCtr="0"/>
          <a:p>
            <a:pPr algn="r"/>
            <a:fld id="{9A0DB2DC-4C9A-4742-B13C-FB6460FD3503}" type="slidenum">
              <a:rPr lang="zh-CN" altLang="en-US" sz="1200">
                <a:solidFill>
                  <a:srgbClr val="535A68"/>
                </a:solidFill>
                <a:latin typeface="Times New Roman" panose="02020603050405020304" pitchFamily="65" charset="0"/>
              </a:rPr>
            </a:fld>
            <a:endParaRPr lang="zh-CN" altLang="en-US" sz="1200">
              <a:solidFill>
                <a:srgbClr val="535A68"/>
              </a:solidFill>
              <a:latin typeface="Times New Roman" panose="02020603050405020304" pitchFamily="65" charset="0"/>
            </a:endParaRPr>
          </a:p>
        </p:txBody>
      </p:sp>
      <p:sp>
        <p:nvSpPr>
          <p:cNvPr id="1048788" name="Text Box 5"/>
          <p:cNvSpPr txBox="1"/>
          <p:nvPr/>
        </p:nvSpPr>
        <p:spPr>
          <a:xfrm>
            <a:off x="612775" y="1268413"/>
            <a:ext cx="7315200" cy="639762"/>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二、</a:t>
            </a:r>
            <a:r>
              <a:rPr lang="zh-CN" altLang="en-US" sz="3600">
                <a:solidFill>
                  <a:schemeClr val="tx2"/>
                </a:solidFill>
                <a:latin typeface="黑体" panose="02010609060101010101" pitchFamily="67" charset="-122"/>
              </a:rPr>
              <a:t>电容式传感器的测量电路</a:t>
            </a:r>
            <a:endParaRPr lang="zh-CN" altLang="en-US" sz="3600">
              <a:solidFill>
                <a:schemeClr val="tx2"/>
              </a:solidFill>
              <a:latin typeface="黑体" panose="02010609060101010101" pitchFamily="67" charset="-122"/>
            </a:endParaRPr>
          </a:p>
        </p:txBody>
      </p:sp>
      <p:sp>
        <p:nvSpPr>
          <p:cNvPr id="1048789" name="Text Box 4"/>
          <p:cNvSpPr txBox="1"/>
          <p:nvPr/>
        </p:nvSpPr>
        <p:spPr>
          <a:xfrm>
            <a:off x="1624013" y="2205038"/>
            <a:ext cx="3938261" cy="3520440"/>
          </a:xfrm>
          <a:prstGeom prst="rect">
            <a:avLst/>
          </a:prstGeom>
          <a:noFill/>
          <a:ln w="9525">
            <a:noFill/>
          </a:ln>
        </p:spPr>
        <p:txBody>
          <a:bodyPr wrap="none" lIns="91440" tIns="45720" rIns="91440" bIns="45720" anchor="t" anchorCtr="0">
            <a:spAutoFit/>
          </a:bodyPr>
          <a:p>
            <a:r>
              <a:rPr lang="en-US" altLang="zh-CN" sz="3600">
                <a:solidFill>
                  <a:srgbClr val="A50021"/>
                </a:solidFill>
                <a:latin typeface="Times New Roman" panose="02020603050405020304" pitchFamily="65" charset="0"/>
              </a:rPr>
              <a:t>1</a:t>
            </a:r>
            <a:r>
              <a:rPr lang="zh-CN" altLang="en-US" sz="3600">
                <a:solidFill>
                  <a:srgbClr val="A50021"/>
                </a:solidFill>
                <a:latin typeface="Times New Roman" panose="02020603050405020304" pitchFamily="65" charset="0"/>
              </a:rPr>
              <a:t>、等效电路</a:t>
            </a:r>
            <a:endParaRPr lang="zh-CN" altLang="en-US" sz="3600">
              <a:solidFill>
                <a:srgbClr val="A50021"/>
              </a:solidFill>
              <a:latin typeface="Times New Roman" panose="02020603050405020304" pitchFamily="65" charset="0"/>
            </a:endParaRPr>
          </a:p>
          <a:p>
            <a:r>
              <a:rPr lang="en-US" altLang="zh-CN" sz="3600">
                <a:solidFill>
                  <a:srgbClr val="A50021"/>
                </a:solidFill>
                <a:latin typeface="Times New Roman" panose="02020603050405020304" pitchFamily="65" charset="0"/>
              </a:rPr>
              <a:t>2</a:t>
            </a:r>
            <a:r>
              <a:rPr lang="zh-CN" altLang="en-US" sz="3600">
                <a:solidFill>
                  <a:srgbClr val="A50021"/>
                </a:solidFill>
                <a:latin typeface="Times New Roman" panose="02020603050405020304" pitchFamily="65" charset="0"/>
              </a:rPr>
              <a:t>、测量电路</a:t>
            </a:r>
            <a:endParaRPr lang="zh-CN" altLang="en-US" sz="3600">
              <a:solidFill>
                <a:srgbClr val="A50021"/>
              </a:solidFill>
              <a:latin typeface="Times New Roman" panose="02020603050405020304" pitchFamily="65" charset="0"/>
            </a:endParaRPr>
          </a:p>
          <a:p>
            <a:r>
              <a:rPr lang="en-US" altLang="zh-CN" sz="3600">
                <a:solidFill>
                  <a:srgbClr val="A50021"/>
                </a:solidFill>
                <a:latin typeface="Times New Roman" panose="02020603050405020304" pitchFamily="65" charset="0"/>
              </a:rPr>
              <a:t>3</a:t>
            </a:r>
            <a:r>
              <a:rPr lang="zh-CN" altLang="en-US" sz="3600">
                <a:solidFill>
                  <a:srgbClr val="A50021"/>
                </a:solidFill>
                <a:latin typeface="Times New Roman" panose="02020603050405020304" pitchFamily="65" charset="0"/>
              </a:rPr>
              <a:t>、运算放大器电路</a:t>
            </a:r>
            <a:endParaRPr lang="zh-CN" altLang="en-US" sz="3600">
              <a:solidFill>
                <a:srgbClr val="A50021"/>
              </a:solidFill>
              <a:latin typeface="Times New Roman" panose="02020603050405020304" pitchFamily="65" charset="0"/>
            </a:endParaRPr>
          </a:p>
          <a:p>
            <a:r>
              <a:rPr lang="en-US" altLang="zh-CN" sz="3600">
                <a:solidFill>
                  <a:srgbClr val="A50021"/>
                </a:solidFill>
                <a:latin typeface="Times New Roman" panose="02020603050405020304" pitchFamily="65" charset="0"/>
              </a:rPr>
              <a:t>4</a:t>
            </a:r>
            <a:r>
              <a:rPr lang="zh-CN" altLang="en-US" sz="3600">
                <a:solidFill>
                  <a:srgbClr val="A50021"/>
                </a:solidFill>
                <a:latin typeface="Times New Roman" panose="02020603050405020304" pitchFamily="65" charset="0"/>
              </a:rPr>
              <a:t>、脉宽调制电路</a:t>
            </a:r>
            <a:endParaRPr lang="zh-CN" altLang="en-US" sz="3600">
              <a:solidFill>
                <a:srgbClr val="A50021"/>
              </a:solidFill>
              <a:latin typeface="Times New Roman" panose="02020603050405020304" pitchFamily="65" charset="0"/>
            </a:endParaRPr>
          </a:p>
          <a:p>
            <a:r>
              <a:rPr lang="en-US" altLang="zh-CN" sz="3600">
                <a:solidFill>
                  <a:srgbClr val="A50021"/>
                </a:solidFill>
                <a:latin typeface="Times New Roman" panose="02020603050405020304" pitchFamily="65" charset="0"/>
              </a:rPr>
              <a:t>5</a:t>
            </a:r>
            <a:r>
              <a:rPr lang="zh-CN" altLang="en-US" sz="3600">
                <a:solidFill>
                  <a:srgbClr val="A50021"/>
                </a:solidFill>
                <a:latin typeface="Times New Roman" panose="02020603050405020304" pitchFamily="65" charset="0"/>
              </a:rPr>
              <a:t>、调频电路</a:t>
            </a:r>
            <a:endParaRPr lang="zh-CN" altLang="en-US" sz="3600">
              <a:solidFill>
                <a:srgbClr val="A50021"/>
              </a:solidFill>
              <a:latin typeface="Times New Roman" panose="02020603050405020304" pitchFamily="65" charset="0"/>
            </a:endParaRPr>
          </a:p>
          <a:p>
            <a:r>
              <a:rPr lang="en-US" altLang="zh-CN" sz="3600">
                <a:solidFill>
                  <a:srgbClr val="A50021"/>
                </a:solidFill>
                <a:latin typeface="Times New Roman" panose="02020603050405020304" pitchFamily="65" charset="0"/>
              </a:rPr>
              <a:t>6</a:t>
            </a:r>
            <a:r>
              <a:rPr lang="zh-CN" altLang="en-US" sz="3600">
                <a:solidFill>
                  <a:srgbClr val="A50021"/>
                </a:solidFill>
                <a:latin typeface="Times New Roman" panose="02020603050405020304" pitchFamily="65" charset="0"/>
              </a:rPr>
              <a:t>、双</a:t>
            </a:r>
            <a:r>
              <a:rPr lang="en-US" altLang="zh-CN" sz="3600">
                <a:solidFill>
                  <a:srgbClr val="A50021"/>
                </a:solidFill>
                <a:latin typeface="Times New Roman" panose="02020603050405020304" pitchFamily="65" charset="0"/>
              </a:rPr>
              <a:t>T</a:t>
            </a:r>
            <a:r>
              <a:rPr lang="zh-CN" altLang="en-US" sz="3600">
                <a:solidFill>
                  <a:srgbClr val="A50021"/>
                </a:solidFill>
                <a:latin typeface="Times New Roman" panose="02020603050405020304" pitchFamily="65" charset="0"/>
              </a:rPr>
              <a:t>型电桥电路</a:t>
            </a:r>
            <a:endParaRPr lang="zh-CN" altLang="en-US" sz="3600">
              <a:solidFill>
                <a:srgbClr val="A50021"/>
              </a:solidFill>
              <a:latin typeface="Times New Roman" panose="02020603050405020304" pitchFamily="65" charset="0"/>
            </a:endParaRPr>
          </a:p>
        </p:txBody>
      </p:sp>
      <p:grpSp>
        <p:nvGrpSpPr>
          <p:cNvPr id="138" name="Group 5"/>
          <p:cNvGrpSpPr/>
          <p:nvPr/>
        </p:nvGrpSpPr>
        <p:grpSpPr>
          <a:xfrm>
            <a:off x="6877050" y="4365625"/>
            <a:ext cx="2006600" cy="1652588"/>
            <a:chOff x="0" y="0"/>
            <a:chExt cx="10000" cy="10000"/>
          </a:xfrm>
        </p:grpSpPr>
        <p:graphicFrame>
          <p:nvGraphicFramePr>
            <p:cNvPr id="4194333" name="Object 6">
              <a:hlinkClick r:id="" action="ppaction://ole?verb=0"/>
            </p:cNvPr>
            <p:cNvGraphicFramePr/>
            <p:nvPr/>
          </p:nvGraphicFramePr>
          <p:xfrm>
            <a:off x="0" y="0"/>
            <a:ext cx="10003" cy="10004"/>
          </p:xfrm>
          <a:graphic>
            <a:graphicData uri="http://schemas.openxmlformats.org/presentationml/2006/ole">
              <mc:AlternateContent xmlns:mc="http://schemas.openxmlformats.org/markup-compatibility/2006">
                <mc:Choice xmlns:v="urn:schemas-microsoft-com:vml" Requires="v">
                  <p:oleObj spid="_x0000_s0" name="" showAsIcon="1" r:id="rId1" imgW="11725275" imgH="6410325" progId="unknown">
                    <p:embed/>
                  </p:oleObj>
                </mc:Choice>
                <mc:Fallback>
                  <p:oleObj name="" showAsIcon="1" r:id="rId1" imgW="11725275" imgH="6410325" progId="unknown">
                    <p:embed/>
                    <p:pic>
                      <p:nvPicPr>
                        <p:cNvPr id="0" name="图片 3173"/>
                        <p:cNvPicPr/>
                        <p:nvPr/>
                      </p:nvPicPr>
                      <p:blipFill>
                        <a:blip r:embed="rId2"/>
                        <a:stretch>
                          <a:fillRect/>
                        </a:stretch>
                      </p:blipFill>
                      <p:spPr>
                        <a:xfrm>
                          <a:off x="0" y="0"/>
                          <a:ext cx="10003" cy="10004"/>
                        </a:xfrm>
                        <a:prstGeom prst="rect">
                          <a:avLst/>
                        </a:prstGeom>
                        <a:noFill/>
                        <a:ln w="38100">
                          <a:noFill/>
                          <a:miter/>
                        </a:ln>
                      </p:spPr>
                    </p:pic>
                  </p:oleObj>
                </mc:Fallback>
              </mc:AlternateContent>
            </a:graphicData>
          </a:graphic>
        </p:graphicFrame>
        <p:grpSp>
          <p:nvGrpSpPr>
            <p:cNvPr id="139" name="Group 7"/>
            <p:cNvGrpSpPr/>
            <p:nvPr/>
          </p:nvGrpSpPr>
          <p:grpSpPr>
            <a:xfrm>
              <a:off x="1243" y="4174"/>
              <a:ext cx="2078" cy="3660"/>
              <a:chOff x="0" y="0"/>
              <a:chExt cx="10000" cy="10000"/>
            </a:xfrm>
          </p:grpSpPr>
          <p:sp>
            <p:nvSpPr>
              <p:cNvPr id="1048790" name="Line 8"/>
              <p:cNvSpPr/>
              <p:nvPr/>
            </p:nvSpPr>
            <p:spPr>
              <a:xfrm>
                <a:off x="0" y="0"/>
                <a:ext cx="10000" cy="0"/>
              </a:xfrm>
              <a:prstGeom prst="line">
                <a:avLst/>
              </a:prstGeom>
              <a:ln w="50800" cap="flat" cmpd="sng">
                <a:solidFill>
                  <a:schemeClr val="tx2"/>
                </a:solidFill>
                <a:prstDash val="solid"/>
                <a:round/>
                <a:headEnd type="none" w="med" len="med"/>
                <a:tailEnd type="none" w="med" len="med"/>
              </a:ln>
            </p:spPr>
          </p:sp>
          <p:sp>
            <p:nvSpPr>
              <p:cNvPr id="1048791" name="Line 9"/>
              <p:cNvSpPr/>
              <p:nvPr/>
            </p:nvSpPr>
            <p:spPr>
              <a:xfrm>
                <a:off x="0" y="2493"/>
                <a:ext cx="10000" cy="0"/>
              </a:xfrm>
              <a:prstGeom prst="line">
                <a:avLst/>
              </a:prstGeom>
              <a:ln w="50800" cap="flat" cmpd="sng">
                <a:solidFill>
                  <a:schemeClr val="tx2"/>
                </a:solidFill>
                <a:prstDash val="solid"/>
                <a:round/>
                <a:headEnd type="none" w="med" len="med"/>
                <a:tailEnd type="none" w="med" len="med"/>
              </a:ln>
            </p:spPr>
          </p:sp>
          <p:sp>
            <p:nvSpPr>
              <p:cNvPr id="1048792" name="Line 10"/>
              <p:cNvSpPr/>
              <p:nvPr/>
            </p:nvSpPr>
            <p:spPr>
              <a:xfrm>
                <a:off x="0" y="5013"/>
                <a:ext cx="10000" cy="0"/>
              </a:xfrm>
              <a:prstGeom prst="line">
                <a:avLst/>
              </a:prstGeom>
              <a:ln w="50800" cap="flat" cmpd="sng">
                <a:solidFill>
                  <a:schemeClr val="tx2"/>
                </a:solidFill>
                <a:prstDash val="solid"/>
                <a:round/>
                <a:headEnd type="none" w="med" len="med"/>
                <a:tailEnd type="none" w="med" len="med"/>
              </a:ln>
            </p:spPr>
          </p:sp>
          <p:sp>
            <p:nvSpPr>
              <p:cNvPr id="1048793" name="Line 11"/>
              <p:cNvSpPr/>
              <p:nvPr/>
            </p:nvSpPr>
            <p:spPr>
              <a:xfrm>
                <a:off x="0" y="7507"/>
                <a:ext cx="10000" cy="0"/>
              </a:xfrm>
              <a:prstGeom prst="line">
                <a:avLst/>
              </a:prstGeom>
              <a:ln w="50800" cap="flat" cmpd="sng">
                <a:solidFill>
                  <a:schemeClr val="tx2"/>
                </a:solidFill>
                <a:prstDash val="solid"/>
                <a:round/>
                <a:headEnd type="none" w="med" len="med"/>
                <a:tailEnd type="none" w="med" len="med"/>
              </a:ln>
            </p:spPr>
          </p:sp>
          <p:sp>
            <p:nvSpPr>
              <p:cNvPr id="1048794" name="Line 12"/>
              <p:cNvSpPr/>
              <p:nvPr/>
            </p:nvSpPr>
            <p:spPr>
              <a:xfrm>
                <a:off x="0" y="10000"/>
                <a:ext cx="10000" cy="0"/>
              </a:xfrm>
              <a:prstGeom prst="line">
                <a:avLst/>
              </a:prstGeom>
              <a:ln w="50800" cap="flat" cmpd="sng">
                <a:solidFill>
                  <a:schemeClr val="tx2"/>
                </a:solidFill>
                <a:prstDash val="solid"/>
                <a:round/>
                <a:headEnd type="none" w="med" len="med"/>
                <a:tailEnd type="none" w="med" len="med"/>
              </a:ln>
            </p:spPr>
          </p:sp>
        </p:grpSp>
        <p:grpSp>
          <p:nvGrpSpPr>
            <p:cNvPr id="140" name="Group 13"/>
            <p:cNvGrpSpPr/>
            <p:nvPr/>
          </p:nvGrpSpPr>
          <p:grpSpPr>
            <a:xfrm>
              <a:off x="6097" y="1306"/>
              <a:ext cx="2505" cy="6797"/>
              <a:chOff x="0" y="0"/>
              <a:chExt cx="10000" cy="10000"/>
            </a:xfrm>
          </p:grpSpPr>
          <p:sp>
            <p:nvSpPr>
              <p:cNvPr id="1048795" name="Line 14"/>
              <p:cNvSpPr/>
              <p:nvPr/>
            </p:nvSpPr>
            <p:spPr>
              <a:xfrm>
                <a:off x="0" y="4619"/>
                <a:ext cx="10000" cy="0"/>
              </a:xfrm>
              <a:prstGeom prst="line">
                <a:avLst/>
              </a:prstGeom>
              <a:ln w="50800" cap="flat" cmpd="sng">
                <a:solidFill>
                  <a:schemeClr val="tx2"/>
                </a:solidFill>
                <a:prstDash val="solid"/>
                <a:round/>
                <a:headEnd type="none" w="med" len="med"/>
                <a:tailEnd type="none" w="med" len="med"/>
              </a:ln>
            </p:spPr>
          </p:sp>
          <p:sp>
            <p:nvSpPr>
              <p:cNvPr id="1048796" name="Line 15"/>
              <p:cNvSpPr/>
              <p:nvPr/>
            </p:nvSpPr>
            <p:spPr>
              <a:xfrm>
                <a:off x="0" y="5960"/>
                <a:ext cx="10000" cy="0"/>
              </a:xfrm>
              <a:prstGeom prst="line">
                <a:avLst/>
              </a:prstGeom>
              <a:ln w="50800" cap="flat" cmpd="sng">
                <a:solidFill>
                  <a:schemeClr val="tx2"/>
                </a:solidFill>
                <a:prstDash val="solid"/>
                <a:round/>
                <a:headEnd type="none" w="med" len="med"/>
                <a:tailEnd type="none" w="med" len="med"/>
              </a:ln>
            </p:spPr>
          </p:sp>
          <p:sp>
            <p:nvSpPr>
              <p:cNvPr id="1048797" name="Line 16"/>
              <p:cNvSpPr/>
              <p:nvPr/>
            </p:nvSpPr>
            <p:spPr>
              <a:xfrm>
                <a:off x="0" y="7316"/>
                <a:ext cx="10000" cy="0"/>
              </a:xfrm>
              <a:prstGeom prst="line">
                <a:avLst/>
              </a:prstGeom>
              <a:ln w="50800" cap="flat" cmpd="sng">
                <a:solidFill>
                  <a:schemeClr val="tx2"/>
                </a:solidFill>
                <a:prstDash val="solid"/>
                <a:round/>
                <a:headEnd type="none" w="med" len="med"/>
                <a:tailEnd type="none" w="med" len="med"/>
              </a:ln>
            </p:spPr>
          </p:sp>
          <p:sp>
            <p:nvSpPr>
              <p:cNvPr id="1048798" name="Line 17"/>
              <p:cNvSpPr/>
              <p:nvPr/>
            </p:nvSpPr>
            <p:spPr>
              <a:xfrm>
                <a:off x="0" y="8658"/>
                <a:ext cx="10000" cy="0"/>
              </a:xfrm>
              <a:prstGeom prst="line">
                <a:avLst/>
              </a:prstGeom>
              <a:ln w="50800" cap="flat" cmpd="sng">
                <a:solidFill>
                  <a:schemeClr val="tx2"/>
                </a:solidFill>
                <a:prstDash val="solid"/>
                <a:round/>
                <a:headEnd type="none" w="med" len="med"/>
                <a:tailEnd type="none" w="med" len="med"/>
              </a:ln>
            </p:spPr>
          </p:sp>
          <p:sp>
            <p:nvSpPr>
              <p:cNvPr id="1048799" name="Line 18"/>
              <p:cNvSpPr/>
              <p:nvPr/>
            </p:nvSpPr>
            <p:spPr>
              <a:xfrm>
                <a:off x="0" y="10000"/>
                <a:ext cx="10000" cy="0"/>
              </a:xfrm>
              <a:prstGeom prst="line">
                <a:avLst/>
              </a:prstGeom>
              <a:ln w="50800" cap="flat" cmpd="sng">
                <a:solidFill>
                  <a:schemeClr val="tx2"/>
                </a:solidFill>
                <a:prstDash val="solid"/>
                <a:round/>
                <a:headEnd type="none" w="med" len="med"/>
                <a:tailEnd type="none" w="med" len="med"/>
              </a:ln>
            </p:spPr>
          </p:sp>
          <p:sp>
            <p:nvSpPr>
              <p:cNvPr id="1048800" name="Line 19"/>
              <p:cNvSpPr/>
              <p:nvPr/>
            </p:nvSpPr>
            <p:spPr>
              <a:xfrm>
                <a:off x="0" y="0"/>
                <a:ext cx="10000" cy="0"/>
              </a:xfrm>
              <a:prstGeom prst="line">
                <a:avLst/>
              </a:prstGeom>
              <a:ln w="50800" cap="flat" cmpd="sng">
                <a:solidFill>
                  <a:schemeClr val="tx2"/>
                </a:solidFill>
                <a:prstDash val="solid"/>
                <a:round/>
                <a:headEnd type="none" w="med" len="med"/>
                <a:tailEnd type="none" w="med" len="med"/>
              </a:ln>
            </p:spPr>
          </p:sp>
          <p:sp>
            <p:nvSpPr>
              <p:cNvPr id="1048801" name="Line 20"/>
              <p:cNvSpPr/>
              <p:nvPr/>
            </p:nvSpPr>
            <p:spPr>
              <a:xfrm>
                <a:off x="0" y="1356"/>
                <a:ext cx="10000" cy="0"/>
              </a:xfrm>
              <a:prstGeom prst="line">
                <a:avLst/>
              </a:prstGeom>
              <a:ln w="50800" cap="flat" cmpd="sng">
                <a:solidFill>
                  <a:schemeClr val="tx2"/>
                </a:solidFill>
                <a:prstDash val="solid"/>
                <a:round/>
                <a:headEnd type="none" w="med" len="med"/>
                <a:tailEnd type="none" w="med" len="med"/>
              </a:ln>
            </p:spPr>
          </p:sp>
          <p:sp>
            <p:nvSpPr>
              <p:cNvPr id="1048802" name="Line 21"/>
              <p:cNvSpPr/>
              <p:nvPr/>
            </p:nvSpPr>
            <p:spPr>
              <a:xfrm>
                <a:off x="0" y="2698"/>
                <a:ext cx="10000" cy="0"/>
              </a:xfrm>
              <a:prstGeom prst="line">
                <a:avLst/>
              </a:prstGeom>
              <a:ln w="50800" cap="flat" cmpd="sng">
                <a:solidFill>
                  <a:schemeClr val="tx2"/>
                </a:solidFill>
                <a:prstDash val="solid"/>
                <a:round/>
                <a:headEnd type="none" w="med" len="med"/>
                <a:tailEnd type="none" w="med" len="med"/>
              </a:ln>
            </p:spPr>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88"/>
                                        </p:tgtEl>
                                        <p:attrNameLst>
                                          <p:attrName>style.visibility</p:attrName>
                                        </p:attrNameLst>
                                      </p:cBhvr>
                                      <p:to>
                                        <p:strVal val="visible"/>
                                      </p:to>
                                    </p:set>
                                    <p:animEffect transition="in" filter="wipe(left)">
                                      <p:cBhvr>
                                        <p:cTn id="7" dur="500"/>
                                        <p:tgtEl>
                                          <p:spTgt spid="1048788"/>
                                        </p:tgtEl>
                                      </p:cBhvr>
                                    </p:animEffect>
                                  </p:childTnLst>
                                </p:cTn>
                              </p:par>
                              <p:par>
                                <p:cTn id="8" presetID="3" presetClass="entr" presetSubtype="1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blinds(horizontal)">
                                      <p:cBhvr>
                                        <p:cTn id="10" dur="500"/>
                                        <p:tgtEl>
                                          <p:spTgt spid="1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15" dur="500"/>
                                        <p:tgtEl>
                                          <p:spTgt spid="1048789">
                                            <p:txEl>
                                              <p:charRg st="2147483647" end="2147483647"/>
                                            </p:txEl>
                                          </p:spTgt>
                                        </p:tgtEl>
                                      </p:cBhvr>
                                    </p:animEffect>
                                  </p:childTnLst>
                                </p:cTn>
                              </p:par>
                            </p:childTnLst>
                          </p:cTn>
                        </p:par>
                        <p:par>
                          <p:cTn id="16" fill="hold">
                            <p:stCondLst>
                              <p:cond delay="500"/>
                            </p:stCondLst>
                            <p:childTnLst>
                              <p:par>
                                <p:cTn id="17" presetID="22" presetClass="entr" presetSubtype="8" fill="hold" grpId="1" nodeType="afterEffect">
                                  <p:stCondLst>
                                    <p:cond delay="0"/>
                                  </p:stCondLst>
                                  <p:childTnLst>
                                    <p:set>
                                      <p:cBhvr>
                                        <p:cTn id="18"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19" dur="500"/>
                                        <p:tgtEl>
                                          <p:spTgt spid="1048789">
                                            <p:txEl>
                                              <p:charRg st="2147483647" end="2147483647"/>
                                            </p:txEl>
                                          </p:spTgt>
                                        </p:tgtEl>
                                      </p:cBhvr>
                                    </p:animEffect>
                                  </p:childTnLst>
                                </p:cTn>
                              </p:par>
                            </p:childTnLst>
                          </p:cTn>
                        </p:par>
                        <p:par>
                          <p:cTn id="20" fill="hold">
                            <p:stCondLst>
                              <p:cond delay="1000"/>
                            </p:stCondLst>
                            <p:childTnLst>
                              <p:par>
                                <p:cTn id="21" presetID="22" presetClass="entr" presetSubtype="8" fill="hold" grpId="2" nodeType="afterEffect">
                                  <p:stCondLst>
                                    <p:cond delay="0"/>
                                  </p:stCondLst>
                                  <p:childTnLst>
                                    <p:set>
                                      <p:cBhvr>
                                        <p:cTn id="22"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23" dur="500"/>
                                        <p:tgtEl>
                                          <p:spTgt spid="1048789">
                                            <p:txEl>
                                              <p:charRg st="2147483647" end="2147483647"/>
                                            </p:txEl>
                                          </p:spTgt>
                                        </p:tgtEl>
                                      </p:cBhvr>
                                    </p:animEffect>
                                  </p:childTnLst>
                                </p:cTn>
                              </p:par>
                            </p:childTnLst>
                          </p:cTn>
                        </p:par>
                        <p:par>
                          <p:cTn id="24" fill="hold">
                            <p:stCondLst>
                              <p:cond delay="1500"/>
                            </p:stCondLst>
                            <p:childTnLst>
                              <p:par>
                                <p:cTn id="25" presetID="22" presetClass="entr" presetSubtype="8" fill="hold" grpId="3" nodeType="afterEffect">
                                  <p:stCondLst>
                                    <p:cond delay="0"/>
                                  </p:stCondLst>
                                  <p:childTnLst>
                                    <p:set>
                                      <p:cBhvr>
                                        <p:cTn id="26"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27" dur="500"/>
                                        <p:tgtEl>
                                          <p:spTgt spid="1048789">
                                            <p:txEl>
                                              <p:charRg st="2147483647" end="2147483647"/>
                                            </p:txEl>
                                          </p:spTgt>
                                        </p:tgtEl>
                                      </p:cBhvr>
                                    </p:animEffect>
                                  </p:childTnLst>
                                </p:cTn>
                              </p:par>
                            </p:childTnLst>
                          </p:cTn>
                        </p:par>
                        <p:par>
                          <p:cTn id="28" fill="hold">
                            <p:stCondLst>
                              <p:cond delay="2000"/>
                            </p:stCondLst>
                            <p:childTnLst>
                              <p:par>
                                <p:cTn id="29" presetID="22" presetClass="entr" presetSubtype="8" fill="hold" grpId="4" nodeType="afterEffect">
                                  <p:stCondLst>
                                    <p:cond delay="0"/>
                                  </p:stCondLst>
                                  <p:childTnLst>
                                    <p:set>
                                      <p:cBhvr>
                                        <p:cTn id="30"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31" dur="500"/>
                                        <p:tgtEl>
                                          <p:spTgt spid="1048789">
                                            <p:txEl>
                                              <p:charRg st="2147483647" end="2147483647"/>
                                            </p:txEl>
                                          </p:spTgt>
                                        </p:tgtEl>
                                      </p:cBhvr>
                                    </p:animEffect>
                                  </p:childTnLst>
                                </p:cTn>
                              </p:par>
                            </p:childTnLst>
                          </p:cTn>
                        </p:par>
                        <p:par>
                          <p:cTn id="32" fill="hold">
                            <p:stCondLst>
                              <p:cond delay="2500"/>
                            </p:stCondLst>
                            <p:childTnLst>
                              <p:par>
                                <p:cTn id="33" presetID="22" presetClass="entr" presetSubtype="8" fill="hold" grpId="5" nodeType="afterEffect">
                                  <p:stCondLst>
                                    <p:cond delay="0"/>
                                  </p:stCondLst>
                                  <p:childTnLst>
                                    <p:set>
                                      <p:cBhvr>
                                        <p:cTn id="34" dur="1" fill="hold">
                                          <p:stCondLst>
                                            <p:cond delay="0"/>
                                          </p:stCondLst>
                                        </p:cTn>
                                        <p:tgtEl>
                                          <p:spTgt spid="1048789">
                                            <p:txEl>
                                              <p:charRg st="2147483647" end="2147483647"/>
                                            </p:txEl>
                                          </p:spTgt>
                                        </p:tgtEl>
                                        <p:attrNameLst>
                                          <p:attrName>style.visibility</p:attrName>
                                        </p:attrNameLst>
                                      </p:cBhvr>
                                      <p:to>
                                        <p:strVal val="visible"/>
                                      </p:to>
                                    </p:set>
                                    <p:animEffect transition="in" filter="wipe(left)">
                                      <p:cBhvr>
                                        <p:cTn id="35" dur="500"/>
                                        <p:tgtEl>
                                          <p:spTgt spid="1048789">
                                            <p:txEl>
                                              <p:charRg st="2147483647" end="21474836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8" grpId="0" animBg="1" advAuto="1000"/>
      <p:bldP spid="1048789" grpId="0" animBg="1" advAuto="1000"/>
      <p:bldP spid="1048789" grpId="1" animBg="1" advAuto="1000"/>
      <p:bldP spid="1048789" grpId="2" animBg="1" advAuto="1000"/>
      <p:bldP spid="1048789" grpId="3" animBg="1" advAuto="1000"/>
      <p:bldP spid="1048789" grpId="4" animBg="1" advAuto="1000"/>
      <p:bldP spid="1048789" grpId="5" animBg="1" advAuto="100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803" name="Rectangle 2"/>
          <p:cNvSpPr/>
          <p:nvPr/>
        </p:nvSpPr>
        <p:spPr>
          <a:xfrm>
            <a:off x="584200" y="1811338"/>
            <a:ext cx="4492625" cy="1234440"/>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400">
                <a:latin typeface="宋体" panose="02010600030101010101" pitchFamily="2" charset="-122"/>
              </a:rPr>
              <a:t>运算放大器的放大倍数大，输入阻抗高</a:t>
            </a:r>
            <a:r>
              <a:rPr lang="en-US" altLang="zh-CN" sz="2400">
                <a:latin typeface="宋体" panose="02010600030101010101" pitchFamily="2" charset="-122"/>
              </a:rPr>
              <a:t>, </a:t>
            </a:r>
            <a:r>
              <a:rPr lang="zh-CN" altLang="en-US" sz="2400">
                <a:latin typeface="宋体" panose="02010600030101010101" pitchFamily="2" charset="-122"/>
              </a:rPr>
              <a:t>可作为电容式传感器的理想测量电路。</a:t>
            </a:r>
            <a:endParaRPr lang="zh-CN" altLang="en-US" sz="2400">
              <a:latin typeface="宋体" panose="02010600030101010101" pitchFamily="2" charset="-122"/>
            </a:endParaRPr>
          </a:p>
        </p:txBody>
      </p:sp>
      <p:sp>
        <p:nvSpPr>
          <p:cNvPr id="1048804" name="Rectangle 5"/>
          <p:cNvSpPr/>
          <p:nvPr/>
        </p:nvSpPr>
        <p:spPr>
          <a:xfrm>
            <a:off x="815975" y="5046663"/>
            <a:ext cx="4648200" cy="461962"/>
          </a:xfrm>
          <a:prstGeom prst="rect">
            <a:avLst/>
          </a:prstGeom>
          <a:gradFill rotWithShape="0">
            <a:gsLst>
              <a:gs pos="0">
                <a:srgbClr val="65FF65"/>
              </a:gs>
              <a:gs pos="50000">
                <a:schemeClr val="bg1"/>
              </a:gs>
              <a:gs pos="100000">
                <a:srgbClr val="65FF65"/>
              </a:gs>
            </a:gsLst>
            <a:lin ang="16200000" scaled="1"/>
          </a:gradFill>
          <a:ln w="9525">
            <a:noFill/>
          </a:ln>
        </p:spPr>
        <p:txBody>
          <a:bodyPr wrap="square" lIns="91440" tIns="45720" rIns="91440" bIns="45720" anchor="t" anchorCtr="0">
            <a:spAutoFit/>
          </a:bodyPr>
          <a:p>
            <a:pPr indent="539750" algn="just">
              <a:buClr>
                <a:srgbClr val="FF3300"/>
              </a:buClr>
            </a:pPr>
            <a:r>
              <a:rPr lang="zh-CN" altLang="en-US" sz="2400">
                <a:latin typeface="Times New Roman" panose="02020603050405020304" pitchFamily="65" charset="0"/>
              </a:rPr>
              <a:t>运算放大器电路输出电压为 </a:t>
            </a:r>
            <a:endParaRPr lang="zh-CN" altLang="en-US" sz="2400">
              <a:latin typeface="Times New Roman" panose="02020603050405020304" pitchFamily="65" charset="0"/>
            </a:endParaRPr>
          </a:p>
        </p:txBody>
      </p:sp>
      <p:graphicFrame>
        <p:nvGraphicFramePr>
          <p:cNvPr id="4194334" name="对象 146435"/>
          <p:cNvGraphicFramePr>
            <a:graphicFrameLocks noChangeAspect="1"/>
          </p:cNvGraphicFramePr>
          <p:nvPr/>
        </p:nvGraphicFramePr>
        <p:xfrm>
          <a:off x="1565275" y="3903663"/>
          <a:ext cx="5686425" cy="868362"/>
        </p:xfrm>
        <a:graphic>
          <a:graphicData uri="http://schemas.openxmlformats.org/presentationml/2006/ole">
            <mc:AlternateContent xmlns:mc="http://schemas.openxmlformats.org/markup-compatibility/2006">
              <mc:Choice xmlns:v="urn:schemas-microsoft-com:vml" Requires="v">
                <p:oleObj spid="_x0000_s0" name="" r:id="rId1" imgW="2524125" imgH="457200" progId="Equation.3">
                  <p:embed/>
                </p:oleObj>
              </mc:Choice>
              <mc:Fallback>
                <p:oleObj name="" r:id="rId1" imgW="2524125" imgH="457200" progId="Equation.3">
                  <p:embed/>
                  <p:pic>
                    <p:nvPicPr>
                      <p:cNvPr id="0" name="图片 3179"/>
                      <p:cNvPicPr/>
                      <p:nvPr/>
                    </p:nvPicPr>
                    <p:blipFill>
                      <a:blip r:embed="rId2"/>
                      <a:stretch>
                        <a:fillRect/>
                      </a:stretch>
                    </p:blipFill>
                    <p:spPr>
                      <a:xfrm>
                        <a:off x="1565275" y="3903663"/>
                        <a:ext cx="5686425" cy="868362"/>
                      </a:xfrm>
                      <a:prstGeom prst="rect">
                        <a:avLst/>
                      </a:prstGeom>
                      <a:gradFill rotWithShape="0">
                        <a:gsLst>
                          <a:gs pos="0">
                            <a:srgbClr val="D8FF69"/>
                          </a:gs>
                          <a:gs pos="50000">
                            <a:srgbClr val="FFFFFF"/>
                          </a:gs>
                          <a:gs pos="100000">
                            <a:srgbClr val="D8FF69"/>
                          </a:gs>
                        </a:gsLst>
                        <a:lin ang="16200000" scaled="1"/>
                      </a:gradFill>
                      <a:ln w="38100">
                        <a:noFill/>
                        <a:miter/>
                      </a:ln>
                    </p:spPr>
                  </p:pic>
                </p:oleObj>
              </mc:Fallback>
            </mc:AlternateContent>
          </a:graphicData>
        </a:graphic>
      </p:graphicFrame>
      <p:graphicFrame>
        <p:nvGraphicFramePr>
          <p:cNvPr id="4194335" name="对象 146436"/>
          <p:cNvGraphicFramePr>
            <a:graphicFrameLocks noChangeAspect="1"/>
          </p:cNvGraphicFramePr>
          <p:nvPr/>
        </p:nvGraphicFramePr>
        <p:xfrm>
          <a:off x="5940425" y="4868863"/>
          <a:ext cx="1498600" cy="827087"/>
        </p:xfrm>
        <a:graphic>
          <a:graphicData uri="http://schemas.openxmlformats.org/presentationml/2006/ole">
            <mc:AlternateContent xmlns:mc="http://schemas.openxmlformats.org/markup-compatibility/2006">
              <mc:Choice xmlns:v="urn:schemas-microsoft-com:vml" Requires="v">
                <p:oleObj spid="_x0000_s1" name="" r:id="rId3" imgW="838200" imgH="438150" progId="Equation.3">
                  <p:embed/>
                </p:oleObj>
              </mc:Choice>
              <mc:Fallback>
                <p:oleObj name="" r:id="rId3" imgW="838200" imgH="438150" progId="Equation.3">
                  <p:embed/>
                  <p:pic>
                    <p:nvPicPr>
                      <p:cNvPr id="0" name="图片 3176"/>
                      <p:cNvPicPr/>
                      <p:nvPr/>
                    </p:nvPicPr>
                    <p:blipFill>
                      <a:blip r:embed="rId4"/>
                      <a:stretch>
                        <a:fillRect/>
                      </a:stretch>
                    </p:blipFill>
                    <p:spPr>
                      <a:xfrm>
                        <a:off x="5940425" y="4868863"/>
                        <a:ext cx="1498600" cy="827087"/>
                      </a:xfrm>
                      <a:prstGeom prst="rect">
                        <a:avLst/>
                      </a:prstGeom>
                      <a:gradFill rotWithShape="0">
                        <a:gsLst>
                          <a:gs pos="0">
                            <a:srgbClr val="FEE7F2">
                              <a:alpha val="100000"/>
                            </a:srgbClr>
                          </a:gs>
                          <a:gs pos="17001">
                            <a:srgbClr val="FBEAC7">
                              <a:alpha val="100000"/>
                            </a:srgbClr>
                          </a:gs>
                          <a:gs pos="38000">
                            <a:srgbClr val="FEE7F2">
                              <a:alpha val="100000"/>
                            </a:srgbClr>
                          </a:gs>
                          <a:gs pos="63000">
                            <a:srgbClr val="FAC77D">
                              <a:alpha val="100000"/>
                            </a:srgbClr>
                          </a:gs>
                          <a:gs pos="82001">
                            <a:srgbClr val="FBA97D">
                              <a:alpha val="100000"/>
                            </a:srgbClr>
                          </a:gs>
                          <a:gs pos="100000">
                            <a:srgbClr val="FBD49C">
                              <a:alpha val="100000"/>
                            </a:srgbClr>
                          </a:gs>
                        </a:gsLst>
                        <a:path path="shape">
                          <a:fillToRect l="50000" t="50000" r="50000" b="50000"/>
                        </a:path>
                      </a:gradFill>
                      <a:ln w="38100">
                        <a:noFill/>
                        <a:miter/>
                      </a:ln>
                    </p:spPr>
                  </p:pic>
                </p:oleObj>
              </mc:Fallback>
            </mc:AlternateContent>
          </a:graphicData>
        </a:graphic>
      </p:graphicFrame>
      <p:pic>
        <p:nvPicPr>
          <p:cNvPr id="2097211" name="Picture 12" descr="5-12"/>
          <p:cNvPicPr>
            <a:picLocks noRot="1" noChangeAspect="1"/>
          </p:cNvPicPr>
          <p:nvPr/>
        </p:nvPicPr>
        <p:blipFill>
          <a:blip r:embed="rId5"/>
          <a:stretch>
            <a:fillRect/>
          </a:stretch>
        </p:blipFill>
        <p:spPr>
          <a:xfrm>
            <a:off x="5076825" y="1371600"/>
            <a:ext cx="3530600" cy="2273300"/>
          </a:xfrm>
          <a:prstGeom prst="rect">
            <a:avLst/>
          </a:prstGeom>
          <a:noFill/>
          <a:ln w="57150" cap="flat" cmpd="thinThick">
            <a:solidFill>
              <a:srgbClr val="66FFFF"/>
            </a:solidFill>
            <a:prstDash val="solid"/>
            <a:miter/>
            <a:headEnd type="none" w="med" len="med"/>
            <a:tailEnd type="none" w="med" len="med"/>
          </a:ln>
        </p:spPr>
      </p:pic>
      <p:sp>
        <p:nvSpPr>
          <p:cNvPr id="1048805" name="Rectangle 13"/>
          <p:cNvSpPr/>
          <p:nvPr/>
        </p:nvSpPr>
        <p:spPr>
          <a:xfrm>
            <a:off x="815975" y="5741988"/>
            <a:ext cx="7848600" cy="461962"/>
          </a:xfrm>
          <a:prstGeom prst="rect">
            <a:avLst/>
          </a:prstGeom>
          <a:gradFill rotWithShape="0">
            <a:gsLst>
              <a:gs pos="0">
                <a:srgbClr val="65FF65"/>
              </a:gs>
              <a:gs pos="50000">
                <a:schemeClr val="bg1"/>
              </a:gs>
              <a:gs pos="100000">
                <a:srgbClr val="65FF65"/>
              </a:gs>
            </a:gsLst>
            <a:lin ang="16200000" scaled="1"/>
          </a:gradFill>
          <a:ln w="9525">
            <a:noFill/>
          </a:ln>
        </p:spPr>
        <p:txBody>
          <a:bodyPr wrap="square" lIns="91440" tIns="45720" rIns="91440" bIns="45720" anchor="t" anchorCtr="0">
            <a:spAutoFit/>
          </a:bodyPr>
          <a:p>
            <a:pPr indent="539750" algn="just">
              <a:buClr>
                <a:srgbClr val="FF3300"/>
              </a:buClr>
            </a:pPr>
            <a:r>
              <a:rPr lang="zh-CN" altLang="en-US" sz="2400" dirty="0">
                <a:solidFill>
                  <a:srgbClr val="FF0000"/>
                </a:solidFill>
                <a:latin typeface="Times New Roman" panose="02020603050405020304" pitchFamily="65" charset="0"/>
              </a:rPr>
              <a:t>测量电路输出电压的相位与电源电压的反相。</a:t>
            </a:r>
            <a:endParaRPr lang="zh-CN" altLang="en-US" sz="2400" dirty="0">
              <a:solidFill>
                <a:srgbClr val="FF0000"/>
              </a:solidFill>
              <a:latin typeface="Times New Roman" panose="02020603050405020304" pitchFamily="65" charset="0"/>
            </a:endParaRPr>
          </a:p>
        </p:txBody>
      </p:sp>
      <p:sp>
        <p:nvSpPr>
          <p:cNvPr id="1048806" name="Rectangle 14"/>
          <p:cNvSpPr/>
          <p:nvPr/>
        </p:nvSpPr>
        <p:spPr>
          <a:xfrm>
            <a:off x="646113" y="3048000"/>
            <a:ext cx="4495800" cy="830263"/>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400" dirty="0">
                <a:latin typeface="宋体" panose="02010600030101010101" pitchFamily="2" charset="-122"/>
              </a:rPr>
              <a:t>设</a:t>
            </a:r>
            <a:r>
              <a:rPr lang="en-US" altLang="zh-CN" sz="2400" dirty="0" err="1">
                <a:latin typeface="宋体" panose="02010600030101010101" pitchFamily="2" charset="-122"/>
              </a:rPr>
              <a:t>C</a:t>
            </a:r>
            <a:r>
              <a:rPr lang="en-US" altLang="zh-CN" sz="2400" baseline="-24000" dirty="0" err="1">
                <a:latin typeface="宋体" panose="02010600030101010101" pitchFamily="2" charset="-122"/>
              </a:rPr>
              <a:t>x</a:t>
            </a:r>
            <a:r>
              <a:rPr lang="zh-CN" altLang="en-US" sz="2400" dirty="0">
                <a:latin typeface="宋体" panose="02010600030101010101" pitchFamily="2" charset="-122"/>
              </a:rPr>
              <a:t>为电容式传感器电容，根据</a:t>
            </a:r>
            <a:r>
              <a:rPr lang="zh-CN" altLang="en-US" sz="2400" dirty="0">
                <a:solidFill>
                  <a:srgbClr val="0033CC"/>
                </a:solidFill>
                <a:latin typeface="宋体" panose="02010600030101010101" pitchFamily="2" charset="-122"/>
              </a:rPr>
              <a:t>克希荷夫定律</a:t>
            </a:r>
            <a:r>
              <a:rPr lang="zh-CN" altLang="en-US" sz="2400" dirty="0">
                <a:latin typeface="宋体" panose="02010600030101010101" pitchFamily="2" charset="-122"/>
              </a:rPr>
              <a:t>有</a:t>
            </a:r>
            <a:endParaRPr lang="zh-CN" altLang="en-US" sz="2400" dirty="0">
              <a:latin typeface="宋体" panose="02010600030101010101" pitchFamily="2" charset="-122"/>
            </a:endParaRPr>
          </a:p>
        </p:txBody>
      </p:sp>
      <p:sp>
        <p:nvSpPr>
          <p:cNvPr id="1048807" name="Text Box 4"/>
          <p:cNvSpPr txBox="1"/>
          <p:nvPr/>
        </p:nvSpPr>
        <p:spPr>
          <a:xfrm>
            <a:off x="542925" y="1196975"/>
            <a:ext cx="5110163" cy="676275"/>
          </a:xfrm>
          <a:prstGeom prst="rect">
            <a:avLst/>
          </a:prstGeom>
          <a:noFill/>
          <a:ln w="9525">
            <a:noFill/>
          </a:ln>
        </p:spPr>
        <p:txBody>
          <a:bodyPr wrap="square" lIns="91440" tIns="45720" rIns="91440" bIns="45720" anchor="t" anchorCtr="0">
            <a:spAutoFit/>
          </a:bodyPr>
          <a:p>
            <a:pPr>
              <a:lnSpc>
                <a:spcPct val="120000"/>
              </a:lnSpc>
            </a:pPr>
            <a:r>
              <a:rPr lang="en-US" altLang="zh-CN" sz="3200">
                <a:solidFill>
                  <a:srgbClr val="A50021"/>
                </a:solidFill>
                <a:latin typeface="黑体" panose="02010609060101010101" pitchFamily="67" charset="-122"/>
              </a:rPr>
              <a:t>3</a:t>
            </a:r>
            <a:r>
              <a:rPr lang="zh-CN" altLang="en-US" sz="3200">
                <a:solidFill>
                  <a:srgbClr val="A50021"/>
                </a:solidFill>
                <a:latin typeface="黑体" panose="02010609060101010101" pitchFamily="67" charset="-122"/>
              </a:rPr>
              <a:t>、运算放大器电路</a:t>
            </a:r>
            <a:endParaRPr lang="zh-CN" altLang="en-US" sz="3200">
              <a:solidFill>
                <a:srgbClr val="A50021"/>
              </a:solidFill>
              <a:latin typeface="黑体" panose="020106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07"/>
                                        </p:tgtEl>
                                        <p:attrNameLst>
                                          <p:attrName>style.visibility</p:attrName>
                                        </p:attrNameLst>
                                      </p:cBhvr>
                                      <p:to>
                                        <p:strVal val="visible"/>
                                      </p:to>
                                    </p:set>
                                    <p:animEffect transition="in" filter="wipe(left)">
                                      <p:cBhvr>
                                        <p:cTn id="7" dur="500"/>
                                        <p:tgtEl>
                                          <p:spTgt spid="104880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48803"/>
                                        </p:tgtEl>
                                        <p:attrNameLst>
                                          <p:attrName>style.visibility</p:attrName>
                                        </p:attrNameLst>
                                      </p:cBhvr>
                                      <p:to>
                                        <p:strVal val="visible"/>
                                      </p:to>
                                    </p:set>
                                    <p:animEffect transition="in" filter="wipe(left)">
                                      <p:cBhvr>
                                        <p:cTn id="11" dur="500"/>
                                        <p:tgtEl>
                                          <p:spTgt spid="104880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097211"/>
                                        </p:tgtEl>
                                        <p:attrNameLst>
                                          <p:attrName>style.visibility</p:attrName>
                                        </p:attrNameLst>
                                      </p:cBhvr>
                                      <p:to>
                                        <p:strVal val="visible"/>
                                      </p:to>
                                    </p:set>
                                    <p:anim calcmode="lin" valueType="num">
                                      <p:cBhvr>
                                        <p:cTn id="15" dur="500" fill="hold"/>
                                        <p:tgtEl>
                                          <p:spTgt spid="2097211"/>
                                        </p:tgtEl>
                                        <p:attrNameLst>
                                          <p:attrName>ppt_x</p:attrName>
                                        </p:attrNameLst>
                                      </p:cBhvr>
                                      <p:tavLst>
                                        <p:tav tm="0">
                                          <p:val>
                                            <p:strVal val="1+ppt_w/2"/>
                                          </p:val>
                                        </p:tav>
                                        <p:tav tm="100000">
                                          <p:val>
                                            <p:strVal val="ppt_x"/>
                                          </p:val>
                                        </p:tav>
                                      </p:tavLst>
                                    </p:anim>
                                    <p:anim calcmode="lin" valueType="num">
                                      <p:cBhvr>
                                        <p:cTn id="16" dur="500" fill="hold"/>
                                        <p:tgtEl>
                                          <p:spTgt spid="20972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48806"/>
                                        </p:tgtEl>
                                        <p:attrNameLst>
                                          <p:attrName>style.visibility</p:attrName>
                                        </p:attrNameLst>
                                      </p:cBhvr>
                                      <p:to>
                                        <p:strVal val="visible"/>
                                      </p:to>
                                    </p:set>
                                    <p:animEffect transition="in" filter="wipe(left)">
                                      <p:cBhvr>
                                        <p:cTn id="21" dur="500"/>
                                        <p:tgtEl>
                                          <p:spTgt spid="104880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194334"/>
                                        </p:tgtEl>
                                        <p:attrNameLst>
                                          <p:attrName>style.visibility</p:attrName>
                                        </p:attrNameLst>
                                      </p:cBhvr>
                                      <p:to>
                                        <p:strVal val="visible"/>
                                      </p:to>
                                    </p:set>
                                    <p:animEffect transition="in" filter="wipe(left)">
                                      <p:cBhvr>
                                        <p:cTn id="25" dur="500"/>
                                        <p:tgtEl>
                                          <p:spTgt spid="41943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48804"/>
                                        </p:tgtEl>
                                        <p:attrNameLst>
                                          <p:attrName>style.visibility</p:attrName>
                                        </p:attrNameLst>
                                      </p:cBhvr>
                                      <p:to>
                                        <p:strVal val="visible"/>
                                      </p:to>
                                    </p:set>
                                    <p:animEffect transition="in" filter="wipe(left)">
                                      <p:cBhvr>
                                        <p:cTn id="30" dur="500"/>
                                        <p:tgtEl>
                                          <p:spTgt spid="104880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194335"/>
                                        </p:tgtEl>
                                        <p:attrNameLst>
                                          <p:attrName>style.visibility</p:attrName>
                                        </p:attrNameLst>
                                      </p:cBhvr>
                                      <p:to>
                                        <p:strVal val="visible"/>
                                      </p:to>
                                    </p:set>
                                    <p:animEffect transition="in" filter="wipe(left)">
                                      <p:cBhvr>
                                        <p:cTn id="34" dur="500"/>
                                        <p:tgtEl>
                                          <p:spTgt spid="419433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48805"/>
                                        </p:tgtEl>
                                        <p:attrNameLst>
                                          <p:attrName>style.visibility</p:attrName>
                                        </p:attrNameLst>
                                      </p:cBhvr>
                                      <p:to>
                                        <p:strVal val="visible"/>
                                      </p:to>
                                    </p:set>
                                    <p:animEffect transition="in" filter="wipe(left)">
                                      <p:cBhvr>
                                        <p:cTn id="39" dur="500"/>
                                        <p:tgtEl>
                                          <p:spTgt spid="104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3" grpId="0" animBg="1" advAuto="1000"/>
      <p:bldP spid="1048804" grpId="0" bldLvl="0" animBg="1" advAuto="1000"/>
      <p:bldP spid="1048805" grpId="0" bldLvl="0" animBg="1" advAuto="1000"/>
      <p:bldP spid="1048806" grpId="0" animBg="1" advAuto="1000"/>
      <p:bldP spid="1048807" grpId="0" animBg="1" advAuto="100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811" name="Rectangle 2"/>
          <p:cNvSpPr/>
          <p:nvPr/>
        </p:nvSpPr>
        <p:spPr>
          <a:xfrm>
            <a:off x="0" y="1282700"/>
            <a:ext cx="4724400" cy="461963"/>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400">
                <a:latin typeface="宋体" panose="02010600030101010101" pitchFamily="2" charset="-122"/>
              </a:rPr>
              <a:t>对于平行平板电容传感器</a:t>
            </a:r>
            <a:r>
              <a:rPr lang="en-US" altLang="zh-CN" sz="2400">
                <a:latin typeface="宋体" panose="02010600030101010101" pitchFamily="2" charset="-122"/>
              </a:rPr>
              <a:t>:</a:t>
            </a:r>
            <a:endParaRPr lang="en-US" altLang="zh-CN" sz="2400">
              <a:latin typeface="宋体" panose="02010600030101010101" pitchFamily="2" charset="-122"/>
            </a:endParaRPr>
          </a:p>
        </p:txBody>
      </p:sp>
      <p:sp>
        <p:nvSpPr>
          <p:cNvPr id="1048812" name="Rectangle 5"/>
          <p:cNvSpPr/>
          <p:nvPr/>
        </p:nvSpPr>
        <p:spPr>
          <a:xfrm>
            <a:off x="825500" y="4657725"/>
            <a:ext cx="7924800" cy="1615440"/>
          </a:xfrm>
          <a:prstGeom prst="rect">
            <a:avLst/>
          </a:prstGeom>
          <a:gradFill rotWithShape="0">
            <a:gsLst>
              <a:gs pos="0">
                <a:srgbClr val="65FF65"/>
              </a:gs>
              <a:gs pos="50000">
                <a:schemeClr val="bg1"/>
              </a:gs>
              <a:gs pos="100000">
                <a:srgbClr val="65FF65"/>
              </a:gs>
            </a:gsLst>
            <a:lin ang="16200000" scaled="1"/>
          </a:gradFill>
          <a:ln w="9525">
            <a:noFill/>
          </a:ln>
        </p:spPr>
        <p:txBody>
          <a:bodyPr wrap="square" lIns="91440" tIns="45720" rIns="91440" bIns="45720" anchor="t" anchorCtr="0">
            <a:spAutoFit/>
          </a:bodyPr>
          <a:p>
            <a:pPr indent="539750" algn="just">
              <a:buClr>
                <a:srgbClr val="FF3300"/>
              </a:buClr>
            </a:pPr>
            <a:r>
              <a:rPr lang="zh-CN" altLang="en-US" sz="2400">
                <a:latin typeface="宋体" panose="02010600030101010101" pitchFamily="2" charset="-122"/>
              </a:rPr>
              <a:t>实际上运算放大器测量电路仍然存在一定的非线性。</a:t>
            </a:r>
            <a:endParaRPr lang="zh-CN" altLang="en-US" sz="2400">
              <a:latin typeface="宋体" panose="02010600030101010101" pitchFamily="2" charset="-122"/>
            </a:endParaRPr>
          </a:p>
          <a:p>
            <a:pPr indent="539750" algn="just">
              <a:buClr>
                <a:srgbClr val="FF3300"/>
              </a:buClr>
            </a:pPr>
            <a:r>
              <a:rPr lang="zh-CN" altLang="en-US" sz="2400">
                <a:latin typeface="宋体" panose="02010600030101010101" pitchFamily="2" charset="-122"/>
              </a:rPr>
              <a:t>为保证仪器精度，除了要求运算放大器阻抗和放大倍数足够大外，还要求电源电压的幅值和固定电容值非常稳定。 </a:t>
            </a:r>
            <a:endParaRPr lang="zh-CN" altLang="en-US" sz="2400">
              <a:latin typeface="宋体" panose="02010600030101010101" pitchFamily="2" charset="-122"/>
            </a:endParaRPr>
          </a:p>
        </p:txBody>
      </p:sp>
      <p:pic>
        <p:nvPicPr>
          <p:cNvPr id="2097212" name="Picture 8" descr="5-12"/>
          <p:cNvPicPr>
            <a:picLocks noRot="1" noChangeAspect="1"/>
          </p:cNvPicPr>
          <p:nvPr/>
        </p:nvPicPr>
        <p:blipFill>
          <a:blip r:embed="rId1"/>
          <a:stretch>
            <a:fillRect/>
          </a:stretch>
        </p:blipFill>
        <p:spPr>
          <a:xfrm>
            <a:off x="4286250" y="1412875"/>
            <a:ext cx="4327525" cy="2482850"/>
          </a:xfrm>
          <a:prstGeom prst="rect">
            <a:avLst/>
          </a:prstGeom>
          <a:noFill/>
          <a:ln w="57150" cap="flat" cmpd="thinThick">
            <a:solidFill>
              <a:srgbClr val="66FFFF"/>
            </a:solidFill>
            <a:prstDash val="solid"/>
            <a:miter/>
            <a:headEnd type="none" w="med" len="med"/>
            <a:tailEnd type="none" w="med" len="med"/>
          </a:ln>
        </p:spPr>
      </p:pic>
      <p:graphicFrame>
        <p:nvGraphicFramePr>
          <p:cNvPr id="4194336" name="对象 148484"/>
          <p:cNvGraphicFramePr>
            <a:graphicFrameLocks noChangeAspect="1"/>
          </p:cNvGraphicFramePr>
          <p:nvPr/>
        </p:nvGraphicFramePr>
        <p:xfrm>
          <a:off x="1654175" y="1819275"/>
          <a:ext cx="1439863" cy="755650"/>
        </p:xfrm>
        <a:graphic>
          <a:graphicData uri="http://schemas.openxmlformats.org/presentationml/2006/ole">
            <mc:AlternateContent xmlns:mc="http://schemas.openxmlformats.org/markup-compatibility/2006">
              <mc:Choice xmlns:v="urn:schemas-microsoft-com:vml" Requires="v">
                <p:oleObj spid="_x0000_s0" name="" r:id="rId2" imgW="542925" imgH="400050" progId="Equation.3">
                  <p:embed/>
                </p:oleObj>
              </mc:Choice>
              <mc:Fallback>
                <p:oleObj name="" r:id="rId2" imgW="542925" imgH="400050" progId="Equation.3">
                  <p:embed/>
                  <p:pic>
                    <p:nvPicPr>
                      <p:cNvPr id="0" name="图片 3181"/>
                      <p:cNvPicPr/>
                      <p:nvPr/>
                    </p:nvPicPr>
                    <p:blipFill>
                      <a:blip r:embed="rId3"/>
                      <a:stretch>
                        <a:fillRect/>
                      </a:stretch>
                    </p:blipFill>
                    <p:spPr>
                      <a:xfrm>
                        <a:off x="1654175" y="1819275"/>
                        <a:ext cx="1439863" cy="755650"/>
                      </a:xfrm>
                      <a:prstGeom prst="rect">
                        <a:avLst/>
                      </a:prstGeom>
                      <a:noFill/>
                      <a:ln w="38100">
                        <a:noFill/>
                        <a:miter/>
                      </a:ln>
                    </p:spPr>
                  </p:pic>
                </p:oleObj>
              </mc:Fallback>
            </mc:AlternateContent>
          </a:graphicData>
        </a:graphic>
      </p:graphicFrame>
      <p:graphicFrame>
        <p:nvGraphicFramePr>
          <p:cNvPr id="4194337" name="对象 148485"/>
          <p:cNvGraphicFramePr>
            <a:graphicFrameLocks noChangeAspect="1"/>
          </p:cNvGraphicFramePr>
          <p:nvPr/>
        </p:nvGraphicFramePr>
        <p:xfrm>
          <a:off x="1658938" y="2738438"/>
          <a:ext cx="2349500" cy="754062"/>
        </p:xfrm>
        <a:graphic>
          <a:graphicData uri="http://schemas.openxmlformats.org/presentationml/2006/ole">
            <mc:AlternateContent xmlns:mc="http://schemas.openxmlformats.org/markup-compatibility/2006">
              <mc:Choice xmlns:v="urn:schemas-microsoft-com:vml" Requires="v">
                <p:oleObj spid="_x0000_s1" name="" r:id="rId4" imgW="923925" imgH="400050" progId="Equation.3">
                  <p:embed/>
                </p:oleObj>
              </mc:Choice>
              <mc:Fallback>
                <p:oleObj name="" r:id="rId4" imgW="923925" imgH="400050" progId="Equation.3">
                  <p:embed/>
                  <p:pic>
                    <p:nvPicPr>
                      <p:cNvPr id="0" name="图片 3180"/>
                      <p:cNvPicPr/>
                      <p:nvPr/>
                    </p:nvPicPr>
                    <p:blipFill>
                      <a:blip r:embed="rId5"/>
                      <a:stretch>
                        <a:fillRect/>
                      </a:stretch>
                    </p:blipFill>
                    <p:spPr>
                      <a:xfrm>
                        <a:off x="1658938" y="2738438"/>
                        <a:ext cx="2349500" cy="754062"/>
                      </a:xfrm>
                      <a:prstGeom prst="rect">
                        <a:avLst/>
                      </a:prstGeom>
                      <a:solidFill>
                        <a:srgbClr val="FFFF66"/>
                      </a:solidFill>
                      <a:ln w="38100">
                        <a:noFill/>
                        <a:miter/>
                      </a:ln>
                    </p:spPr>
                  </p:pic>
                </p:oleObj>
              </mc:Fallback>
            </mc:AlternateContent>
          </a:graphicData>
        </a:graphic>
      </p:graphicFrame>
      <p:sp>
        <p:nvSpPr>
          <p:cNvPr id="1048813" name="AutoShape 14"/>
          <p:cNvSpPr/>
          <p:nvPr/>
        </p:nvSpPr>
        <p:spPr>
          <a:xfrm>
            <a:off x="676275" y="2959100"/>
            <a:ext cx="577850" cy="252413"/>
          </a:xfrm>
          <a:custGeom>
            <a:avLst/>
            <a:gdLst/>
            <a:ahLst/>
            <a:cxnLst/>
            <a:rect l="0" t="0" r="0" b="0"/>
            <a:pathLst>
              <a:path w="20000" h="20000">
                <a:moveTo>
                  <a:pt x="15000" y="0"/>
                </a:moveTo>
                <a:lnTo>
                  <a:pt x="15000" y="5000"/>
                </a:lnTo>
                <a:lnTo>
                  <a:pt x="3125" y="5000"/>
                </a:lnTo>
                <a:lnTo>
                  <a:pt x="3125" y="15000"/>
                </a:lnTo>
                <a:lnTo>
                  <a:pt x="15000" y="15000"/>
                </a:lnTo>
                <a:lnTo>
                  <a:pt x="15000" y="20000"/>
                </a:lnTo>
                <a:lnTo>
                  <a:pt x="20000" y="10000"/>
                </a:lnTo>
                <a:lnTo>
                  <a:pt x="15000" y="0"/>
                </a:lnTo>
                <a:close/>
              </a:path>
            </a:pathLst>
          </a:custGeom>
          <a:solidFill>
            <a:schemeClr val="accent1"/>
          </a:solidFill>
          <a:ln w="19050" cap="flat" cmpd="sng">
            <a:solidFill>
              <a:srgbClr val="FF00FF"/>
            </a:solidFill>
            <a:prstDash val="solid"/>
            <a:round/>
            <a:headEnd type="none" w="med" len="med"/>
            <a:tailEnd type="none" w="med" len="med"/>
          </a:ln>
        </p:spPr>
        <p:txBody>
          <a:bodyPr/>
          <a:p>
            <a:endParaRPr lang="zh-CN" altLang="en-US"/>
          </a:p>
        </p:txBody>
      </p:sp>
      <p:sp>
        <p:nvSpPr>
          <p:cNvPr id="1048814" name="Rectangle 15"/>
          <p:cNvSpPr/>
          <p:nvPr/>
        </p:nvSpPr>
        <p:spPr>
          <a:xfrm>
            <a:off x="223838" y="4114800"/>
            <a:ext cx="8458200" cy="461963"/>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400" dirty="0">
                <a:solidFill>
                  <a:srgbClr val="FF0000"/>
                </a:solidFill>
                <a:latin typeface="宋体" panose="02010600030101010101" pitchFamily="2" charset="-122"/>
              </a:rPr>
              <a:t>结论：运算放大器的输出电压与极板间距离成线性关系。</a:t>
            </a:r>
            <a:endParaRPr lang="zh-CN" altLang="en-US" sz="2400" dirty="0">
              <a:solidFill>
                <a:srgbClr val="FF0000"/>
              </a:solidFill>
              <a:latin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11"/>
                                        </p:tgtEl>
                                        <p:attrNameLst>
                                          <p:attrName>style.visibility</p:attrName>
                                        </p:attrNameLst>
                                      </p:cBhvr>
                                      <p:to>
                                        <p:strVal val="visible"/>
                                      </p:to>
                                    </p:set>
                                    <p:animEffect transition="in" filter="wipe(left)">
                                      <p:cBhvr>
                                        <p:cTn id="7" dur="500"/>
                                        <p:tgtEl>
                                          <p:spTgt spid="10488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94336"/>
                                        </p:tgtEl>
                                        <p:attrNameLst>
                                          <p:attrName>style.visibility</p:attrName>
                                        </p:attrNameLst>
                                      </p:cBhvr>
                                      <p:to>
                                        <p:strVal val="visible"/>
                                      </p:to>
                                    </p:set>
                                    <p:animEffect transition="in" filter="wipe(left)">
                                      <p:cBhvr>
                                        <p:cTn id="11" dur="500"/>
                                        <p:tgtEl>
                                          <p:spTgt spid="41943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48813"/>
                                        </p:tgtEl>
                                        <p:attrNameLst>
                                          <p:attrName>style.visibility</p:attrName>
                                        </p:attrNameLst>
                                      </p:cBhvr>
                                      <p:to>
                                        <p:strVal val="visible"/>
                                      </p:to>
                                    </p:set>
                                    <p:animEffect transition="in" filter="wipe(left)">
                                      <p:cBhvr>
                                        <p:cTn id="16" dur="500"/>
                                        <p:tgtEl>
                                          <p:spTgt spid="10488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194337"/>
                                        </p:tgtEl>
                                        <p:attrNameLst>
                                          <p:attrName>style.visibility</p:attrName>
                                        </p:attrNameLst>
                                      </p:cBhvr>
                                      <p:to>
                                        <p:strVal val="visible"/>
                                      </p:to>
                                    </p:set>
                                    <p:animEffect transition="in" filter="wipe(left)">
                                      <p:cBhvr>
                                        <p:cTn id="20" dur="500"/>
                                        <p:tgtEl>
                                          <p:spTgt spid="41943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48814"/>
                                        </p:tgtEl>
                                        <p:attrNameLst>
                                          <p:attrName>style.visibility</p:attrName>
                                        </p:attrNameLst>
                                      </p:cBhvr>
                                      <p:to>
                                        <p:strVal val="visible"/>
                                      </p:to>
                                    </p:set>
                                    <p:animEffect transition="in" filter="wipe(left)">
                                      <p:cBhvr>
                                        <p:cTn id="25" dur="500"/>
                                        <p:tgtEl>
                                          <p:spTgt spid="10488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48812"/>
                                        </p:tgtEl>
                                        <p:attrNameLst>
                                          <p:attrName>style.visibility</p:attrName>
                                        </p:attrNameLst>
                                      </p:cBhvr>
                                      <p:to>
                                        <p:strVal val="visible"/>
                                      </p:to>
                                    </p:set>
                                    <p:animEffect transition="in" filter="wipe(left)">
                                      <p:cBhvr>
                                        <p:cTn id="30" dur="500"/>
                                        <p:tgtEl>
                                          <p:spTgt spid="1048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1" grpId="0" animBg="1" advAuto="1000"/>
      <p:bldP spid="1048812" grpId="0" bldLvl="0" animBg="1" advAuto="1000"/>
      <p:bldP spid="1048813" grpId="0" bldLvl="0" animBg="1" advAuto="1000"/>
      <p:bldP spid="1048814" grpId="0" animBg="1"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78" name="Rectangle 5"/>
          <p:cNvSpPr/>
          <p:nvPr/>
        </p:nvSpPr>
        <p:spPr>
          <a:xfrm>
            <a:off x="4503738" y="1325563"/>
            <a:ext cx="4201835" cy="548639"/>
          </a:xfrm>
          <a:prstGeom prst="rect">
            <a:avLst/>
          </a:prstGeom>
          <a:noFill/>
          <a:ln w="9525">
            <a:noFill/>
          </a:ln>
        </p:spPr>
        <p:txBody>
          <a:bodyPr wrap="none" lIns="91440" tIns="45720" rIns="91440" bIns="45720" anchor="t" anchorCtr="0">
            <a:spAutoFit/>
          </a:bodyPr>
          <a:p>
            <a:r>
              <a:rPr lang="zh-CN" altLang="en-US" sz="2800">
                <a:solidFill>
                  <a:srgbClr val="800000"/>
                </a:solidFill>
                <a:latin typeface="黑体" panose="02010609060101010101" pitchFamily="67" charset="-122"/>
              </a:rPr>
              <a:t>能量转换型和能量控制型</a:t>
            </a:r>
            <a:r>
              <a:rPr lang="en-US" altLang="zh-CN" sz="2800">
                <a:solidFill>
                  <a:srgbClr val="800000"/>
                </a:solidFill>
                <a:latin typeface="黑体" panose="02010609060101010101" pitchFamily="67" charset="-122"/>
              </a:rPr>
              <a:t>.</a:t>
            </a:r>
            <a:endParaRPr lang="en-US" altLang="zh-CN" sz="2800">
              <a:solidFill>
                <a:srgbClr val="800000"/>
              </a:solidFill>
              <a:latin typeface="黑体" panose="02010609060101010101" pitchFamily="67" charset="-122"/>
            </a:endParaRPr>
          </a:p>
        </p:txBody>
      </p:sp>
      <p:sp>
        <p:nvSpPr>
          <p:cNvPr id="1048679" name="Rectangle 7"/>
          <p:cNvSpPr/>
          <p:nvPr/>
        </p:nvSpPr>
        <p:spPr>
          <a:xfrm>
            <a:off x="825500" y="1871663"/>
            <a:ext cx="7850188" cy="1844675"/>
          </a:xfrm>
          <a:prstGeom prst="rect">
            <a:avLst/>
          </a:prstGeom>
          <a:solidFill>
            <a:srgbClr val="CCECFF"/>
          </a:solidFill>
          <a:ln w="9525" cap="flat" cmpd="sng">
            <a:solidFill>
              <a:schemeClr val="tx1"/>
            </a:solidFill>
            <a:prstDash val="solid"/>
            <a:miter/>
            <a:headEnd type="none" w="med" len="med"/>
            <a:tailEnd type="none" w="med" len="med"/>
          </a:ln>
        </p:spPr>
        <p:txBody>
          <a:bodyPr wrap="square" lIns="91440" tIns="45720" rIns="91440" bIns="45720" anchor="t" anchorCtr="0"/>
          <a:p>
            <a:pPr marL="342900" indent="-342900"/>
            <a:r>
              <a:rPr lang="zh-CN" altLang="en-US" sz="2400">
                <a:solidFill>
                  <a:srgbClr val="800000"/>
                </a:solidFill>
                <a:latin typeface="黑体" panose="02010609060101010101" pitchFamily="67" charset="-122"/>
              </a:rPr>
              <a:t>能量转换型</a:t>
            </a:r>
            <a:r>
              <a:rPr lang="en-US" altLang="zh-CN" sz="2400">
                <a:solidFill>
                  <a:srgbClr val="800000"/>
                </a:solidFill>
                <a:latin typeface="黑体" panose="02010609060101010101" pitchFamily="67" charset="-122"/>
              </a:rPr>
              <a:t>:</a:t>
            </a:r>
            <a:r>
              <a:rPr lang="zh-CN" altLang="en-US" sz="2400">
                <a:latin typeface="黑体" panose="02010609060101010101" pitchFamily="67" charset="-122"/>
              </a:rPr>
              <a:t>直接由被测对象输入能量使其工作</a:t>
            </a:r>
            <a:r>
              <a:rPr lang="en-US" altLang="zh-CN" sz="2400">
                <a:latin typeface="黑体" panose="02010609060101010101" pitchFamily="67" charset="-122"/>
              </a:rPr>
              <a:t>.</a:t>
            </a:r>
            <a:endParaRPr lang="en-US" altLang="zh-CN" sz="2400">
              <a:latin typeface="黑体" panose="02010609060101010101" pitchFamily="67" charset="-122"/>
            </a:endParaRPr>
          </a:p>
          <a:p>
            <a:pPr marL="342900" indent="-342900">
              <a:spcBef>
                <a:spcPts val="575"/>
              </a:spcBef>
              <a:buClrTx/>
            </a:pPr>
            <a:r>
              <a:rPr lang="en-US" altLang="zh-CN" sz="2400">
                <a:latin typeface="黑体" panose="02010609060101010101" pitchFamily="67" charset="-122"/>
              </a:rPr>
              <a:t>           </a:t>
            </a:r>
            <a:r>
              <a:rPr lang="zh-CN" altLang="en-US" sz="2400">
                <a:latin typeface="黑体" panose="02010609060101010101" pitchFamily="67" charset="-122"/>
              </a:rPr>
              <a:t>例如</a:t>
            </a:r>
            <a:r>
              <a:rPr lang="en-US" altLang="zh-CN" sz="2400">
                <a:latin typeface="黑体" panose="02010609060101010101" pitchFamily="67" charset="-122"/>
              </a:rPr>
              <a:t>:</a:t>
            </a:r>
            <a:r>
              <a:rPr lang="zh-CN" altLang="en-US" sz="2400">
                <a:latin typeface="黑体" panose="02010609060101010101" pitchFamily="67" charset="-122"/>
              </a:rPr>
              <a:t>热电偶温度计</a:t>
            </a:r>
            <a:r>
              <a:rPr lang="en-US" altLang="zh-CN" sz="2400">
                <a:latin typeface="黑体" panose="02010609060101010101" pitchFamily="67" charset="-122"/>
              </a:rPr>
              <a:t>,</a:t>
            </a:r>
            <a:r>
              <a:rPr lang="zh-CN" altLang="en-US" sz="2400">
                <a:latin typeface="黑体" panose="02010609060101010101" pitchFamily="67" charset="-122"/>
              </a:rPr>
              <a:t>压电式加速度计</a:t>
            </a:r>
            <a:r>
              <a:rPr lang="en-US" altLang="zh-CN" sz="2400">
                <a:latin typeface="黑体" panose="02010609060101010101" pitchFamily="67" charset="-122"/>
              </a:rPr>
              <a:t>.</a:t>
            </a:r>
            <a:endParaRPr lang="en-US" altLang="zh-CN" sz="2400">
              <a:latin typeface="黑体" panose="02010609060101010101" pitchFamily="67" charset="-122"/>
            </a:endParaRPr>
          </a:p>
          <a:p>
            <a:pPr marL="342900" indent="-342900">
              <a:spcBef>
                <a:spcPts val="575"/>
              </a:spcBef>
            </a:pPr>
            <a:r>
              <a:rPr lang="zh-CN" altLang="en-US" sz="2400">
                <a:solidFill>
                  <a:srgbClr val="800000"/>
                </a:solidFill>
                <a:latin typeface="黑体" panose="02010609060101010101" pitchFamily="67" charset="-122"/>
              </a:rPr>
              <a:t>能量控制型</a:t>
            </a:r>
            <a:r>
              <a:rPr lang="en-US" altLang="zh-CN" sz="2400">
                <a:solidFill>
                  <a:srgbClr val="800000"/>
                </a:solidFill>
                <a:latin typeface="黑体" panose="02010609060101010101" pitchFamily="67" charset="-122"/>
              </a:rPr>
              <a:t>:</a:t>
            </a:r>
            <a:r>
              <a:rPr lang="zh-CN" altLang="en-US" sz="2400">
                <a:latin typeface="黑体" panose="02010609060101010101" pitchFamily="67" charset="-122"/>
              </a:rPr>
              <a:t>从外部供给能量并由被测量控制外部供给能</a:t>
            </a:r>
            <a:endParaRPr lang="zh-CN" altLang="en-US" sz="2400">
              <a:latin typeface="黑体" panose="02010609060101010101" pitchFamily="67" charset="-122"/>
            </a:endParaRPr>
          </a:p>
          <a:p>
            <a:pPr marL="342900" indent="-342900">
              <a:spcBef>
                <a:spcPts val="575"/>
              </a:spcBef>
              <a:buClrTx/>
            </a:pPr>
            <a:r>
              <a:rPr lang="zh-CN" altLang="en-US" sz="2400">
                <a:latin typeface="黑体" panose="02010609060101010101" pitchFamily="67" charset="-122"/>
              </a:rPr>
              <a:t>           量的变化</a:t>
            </a:r>
            <a:r>
              <a:rPr lang="en-US" altLang="zh-CN" sz="2400">
                <a:latin typeface="黑体" panose="02010609060101010101" pitchFamily="67" charset="-122"/>
              </a:rPr>
              <a:t>.</a:t>
            </a:r>
            <a:r>
              <a:rPr lang="zh-CN" altLang="en-US" sz="2400">
                <a:latin typeface="黑体" panose="02010609060101010101" pitchFamily="67" charset="-122"/>
              </a:rPr>
              <a:t>例如</a:t>
            </a:r>
            <a:r>
              <a:rPr lang="en-US" altLang="zh-CN" sz="2400">
                <a:latin typeface="黑体" panose="02010609060101010101" pitchFamily="67" charset="-122"/>
              </a:rPr>
              <a:t>:</a:t>
            </a:r>
            <a:r>
              <a:rPr lang="zh-CN" altLang="en-US" sz="2400">
                <a:latin typeface="黑体" panose="02010609060101010101" pitchFamily="67" charset="-122"/>
              </a:rPr>
              <a:t>电阻应变片</a:t>
            </a:r>
            <a:r>
              <a:rPr lang="en-US" altLang="zh-CN" sz="2400">
                <a:latin typeface="黑体" panose="02010609060101010101" pitchFamily="67" charset="-122"/>
              </a:rPr>
              <a:t>.</a:t>
            </a:r>
            <a:endParaRPr lang="en-US" altLang="zh-CN" sz="2400">
              <a:latin typeface="黑体" panose="02010609060101010101" pitchFamily="67" charset="-122"/>
            </a:endParaRPr>
          </a:p>
        </p:txBody>
      </p:sp>
      <p:pic>
        <p:nvPicPr>
          <p:cNvPr id="2097184" name="Picture 8" descr="c3_6_2_fig1"/>
          <p:cNvPicPr>
            <a:picLocks noRot="1" noChangeAspect="1"/>
          </p:cNvPicPr>
          <p:nvPr/>
        </p:nvPicPr>
        <p:blipFill>
          <a:blip r:embed="rId1"/>
          <a:stretch>
            <a:fillRect/>
          </a:stretch>
        </p:blipFill>
        <p:spPr>
          <a:xfrm>
            <a:off x="1576388" y="3744913"/>
            <a:ext cx="2563812" cy="2563812"/>
          </a:xfrm>
          <a:prstGeom prst="rect">
            <a:avLst/>
          </a:prstGeom>
          <a:noFill/>
          <a:ln w="9525">
            <a:noFill/>
          </a:ln>
        </p:spPr>
      </p:pic>
      <p:graphicFrame>
        <p:nvGraphicFramePr>
          <p:cNvPr id="4194328" name="Object 9"/>
          <p:cNvGraphicFramePr>
            <a:graphicFrameLocks noChangeAspect="1"/>
          </p:cNvGraphicFramePr>
          <p:nvPr/>
        </p:nvGraphicFramePr>
        <p:xfrm>
          <a:off x="4427538" y="3773488"/>
          <a:ext cx="4038600" cy="2608262"/>
        </p:xfrm>
        <a:graphic>
          <a:graphicData uri="http://schemas.openxmlformats.org/presentationml/2006/ole">
            <mc:AlternateContent xmlns:mc="http://schemas.openxmlformats.org/markup-compatibility/2006">
              <mc:Choice xmlns:v="urn:schemas-microsoft-com:vml" Requires="v">
                <p:oleObj spid="_x0000_s0" name="" showAsIcon="1" r:id="rId2" imgW="3495675" imgH="2257425" progId="Paint.Picture">
                  <p:embed/>
                </p:oleObj>
              </mc:Choice>
              <mc:Fallback>
                <p:oleObj name="" showAsIcon="1" r:id="rId2" imgW="3495675" imgH="2257425" progId="Paint.Picture">
                  <p:embed/>
                  <p:pic>
                    <p:nvPicPr>
                      <p:cNvPr id="0" name="图片 3095"/>
                      <p:cNvPicPr/>
                      <p:nvPr/>
                    </p:nvPicPr>
                    <p:blipFill>
                      <a:blip r:embed="rId3"/>
                      <a:stretch>
                        <a:fillRect/>
                      </a:stretch>
                    </p:blipFill>
                    <p:spPr>
                      <a:xfrm>
                        <a:off x="4427538" y="3773488"/>
                        <a:ext cx="4038600" cy="2608262"/>
                      </a:xfrm>
                      <a:prstGeom prst="rect">
                        <a:avLst/>
                      </a:prstGeom>
                      <a:noFill/>
                      <a:ln w="38100">
                        <a:noFill/>
                        <a:miter/>
                      </a:ln>
                    </p:spPr>
                  </p:pic>
                </p:oleObj>
              </mc:Fallback>
            </mc:AlternateContent>
          </a:graphicData>
        </a:graphic>
      </p:graphicFrame>
      <p:sp>
        <p:nvSpPr>
          <p:cNvPr id="1048680" name="矩形1"/>
          <p:cNvSpPr/>
          <p:nvPr/>
        </p:nvSpPr>
        <p:spPr>
          <a:xfrm>
            <a:off x="611188" y="1260475"/>
            <a:ext cx="3710008" cy="599439"/>
          </a:xfrm>
          <a:prstGeom prst="rect">
            <a:avLst/>
          </a:prstGeom>
          <a:noFill/>
          <a:ln w="9525">
            <a:noFill/>
          </a:ln>
        </p:spPr>
        <p:txBody>
          <a:bodyPr wrap="none" lIns="91440" tIns="45720" rIns="91440" bIns="45720" anchor="t" anchorCtr="0">
            <a:spAutoFit/>
          </a:bodyPr>
          <a:p>
            <a:r>
              <a:rPr lang="zh-CN" altLang="en-US" sz="3200">
                <a:solidFill>
                  <a:schemeClr val="tx2"/>
                </a:solidFill>
                <a:latin typeface="宋体" panose="02010600030101010101" pitchFamily="2" charset="-122"/>
              </a:rPr>
              <a:t>三、按信号变换特征</a:t>
            </a:r>
            <a:endParaRPr lang="zh-CN" altLang="en-US" sz="3200">
              <a:solidFill>
                <a:schemeClr val="tx2"/>
              </a:solidFill>
              <a:latin typeface="宋体" panose="02010600030101010101" pitchFamily="2" charset="-122"/>
            </a:endParaRPr>
          </a:p>
        </p:txBody>
      </p:sp>
      <p:sp>
        <p:nvSpPr>
          <p:cNvPr id="1048681" name="Rectangle 3"/>
          <p:cNvSpPr/>
          <p:nvPr/>
        </p:nvSpPr>
        <p:spPr>
          <a:xfrm>
            <a:off x="3356928" y="503555"/>
            <a:ext cx="2478405" cy="645160"/>
          </a:xfrm>
          <a:prstGeom prst="rect">
            <a:avLst/>
          </a:prstGeom>
          <a:noFill/>
          <a:ln w="9525">
            <a:noFill/>
          </a:ln>
        </p:spPr>
        <p:txBody>
          <a:bodyPr wrap="none" lIns="91440" tIns="45720" rIns="91440" bIns="45720" anchor="t" anchorCtr="0">
            <a:spAutoFit/>
          </a:bodyPr>
          <a:p>
            <a:r>
              <a:rPr lang="zh-CN" sz="3600">
                <a:solidFill>
                  <a:srgbClr val="FF0000"/>
                </a:solidFill>
                <a:latin typeface="Arial" panose="020B0604020202020204" pitchFamily="34" charset="0"/>
                <a:ea typeface="宋体" panose="02010600030101010101" pitchFamily="2" charset="-122"/>
              </a:rPr>
              <a:t>传感器分类</a:t>
            </a:r>
            <a:endParaRPr lang="zh-CN" sz="360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8680"/>
                                        </p:tgtEl>
                                        <p:attrNameLst>
                                          <p:attrName>style.visibility</p:attrName>
                                        </p:attrNameLst>
                                      </p:cBhvr>
                                      <p:to>
                                        <p:strVal val="visible"/>
                                      </p:to>
                                    </p:set>
                                    <p:anim calcmode="lin" valueType="num">
                                      <p:cBhvr>
                                        <p:cTn id="7" dur="500" fill="hold"/>
                                        <p:tgtEl>
                                          <p:spTgt spid="1048680"/>
                                        </p:tgtEl>
                                        <p:attrNameLst>
                                          <p:attrName>ppt_x</p:attrName>
                                        </p:attrNameLst>
                                      </p:cBhvr>
                                      <p:tavLst>
                                        <p:tav tm="0">
                                          <p:val>
                                            <p:strVal val="0-ppt_w/2"/>
                                          </p:val>
                                        </p:tav>
                                        <p:tav tm="100000">
                                          <p:val>
                                            <p:strVal val="ppt_x"/>
                                          </p:val>
                                        </p:tav>
                                      </p:tavLst>
                                    </p:anim>
                                    <p:anim calcmode="lin" valueType="num">
                                      <p:cBhvr>
                                        <p:cTn id="8" dur="500" fill="hold"/>
                                        <p:tgtEl>
                                          <p:spTgt spid="10486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48678"/>
                                        </p:tgtEl>
                                        <p:attrNameLst>
                                          <p:attrName>style.visibility</p:attrName>
                                        </p:attrNameLst>
                                      </p:cBhvr>
                                      <p:to>
                                        <p:strVal val="visible"/>
                                      </p:to>
                                    </p:set>
                                    <p:animEffect transition="in" filter="wipe(left)">
                                      <p:cBhvr>
                                        <p:cTn id="13" dur="500"/>
                                        <p:tgtEl>
                                          <p:spTgt spid="104867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048679"/>
                                        </p:tgtEl>
                                        <p:attrNameLst>
                                          <p:attrName>style.visibility</p:attrName>
                                        </p:attrNameLst>
                                      </p:cBhvr>
                                      <p:to>
                                        <p:strVal val="visible"/>
                                      </p:to>
                                    </p:set>
                                    <p:anim calcmode="lin" valueType="num">
                                      <p:cBhvr>
                                        <p:cTn id="18" dur="500" fill="hold"/>
                                        <p:tgtEl>
                                          <p:spTgt spid="1048679"/>
                                        </p:tgtEl>
                                        <p:attrNameLst>
                                          <p:attrName>ppt_x</p:attrName>
                                        </p:attrNameLst>
                                      </p:cBhvr>
                                      <p:tavLst>
                                        <p:tav tm="0">
                                          <p:val>
                                            <p:strVal val="1+ppt_w/2"/>
                                          </p:val>
                                        </p:tav>
                                        <p:tav tm="100000">
                                          <p:val>
                                            <p:strVal val="ppt_x"/>
                                          </p:val>
                                        </p:tav>
                                      </p:tavLst>
                                    </p:anim>
                                    <p:anim calcmode="lin" valueType="num">
                                      <p:cBhvr>
                                        <p:cTn id="19" dur="500" fill="hold"/>
                                        <p:tgtEl>
                                          <p:spTgt spid="104867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097184"/>
                                        </p:tgtEl>
                                        <p:attrNameLst>
                                          <p:attrName>style.visibility</p:attrName>
                                        </p:attrNameLst>
                                      </p:cBhvr>
                                      <p:to>
                                        <p:strVal val="visible"/>
                                      </p:to>
                                    </p:set>
                                    <p:animEffect transition="in" filter="dissolve">
                                      <p:cBhvr>
                                        <p:cTn id="24" dur="500"/>
                                        <p:tgtEl>
                                          <p:spTgt spid="209718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194328"/>
                                        </p:tgtEl>
                                        <p:attrNameLst>
                                          <p:attrName>style.visibility</p:attrName>
                                        </p:attrNameLst>
                                      </p:cBhvr>
                                      <p:to>
                                        <p:strVal val="visible"/>
                                      </p:to>
                                    </p:set>
                                    <p:animEffect transition="in" filter="dissolve">
                                      <p:cBhvr>
                                        <p:cTn id="29" dur="500"/>
                                        <p:tgtEl>
                                          <p:spTgt spid="4194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animBg="1" advAuto="1000"/>
      <p:bldP spid="1048679" grpId="0" bldLvl="0" animBg="1" advAuto="1000"/>
      <p:bldP spid="1048680" grpId="0" animBg="1" advAuto="100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815" name="Rectangle 2"/>
          <p:cNvSpPr/>
          <p:nvPr/>
        </p:nvSpPr>
        <p:spPr>
          <a:xfrm>
            <a:off x="827088" y="2168525"/>
            <a:ext cx="7896225" cy="1615440"/>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400" dirty="0">
                <a:latin typeface="宋体" panose="02010600030101010101" pitchFamily="2" charset="-122"/>
              </a:rPr>
              <a:t>二极管双</a:t>
            </a:r>
            <a:r>
              <a:rPr lang="en-US" altLang="zh-CN" sz="2400" dirty="0">
                <a:latin typeface="宋体" panose="02010600030101010101" pitchFamily="2" charset="-122"/>
              </a:rPr>
              <a:t>T</a:t>
            </a:r>
            <a:r>
              <a:rPr lang="zh-CN" altLang="en-US" sz="2400" dirty="0">
                <a:latin typeface="宋体" panose="02010600030101010101" pitchFamily="2" charset="-122"/>
              </a:rPr>
              <a:t>形交流电桥电路中，</a:t>
            </a:r>
            <a:r>
              <a:rPr lang="en-US" altLang="zh-CN" sz="2400" dirty="0">
                <a:solidFill>
                  <a:srgbClr val="9900FF"/>
                </a:solidFill>
                <a:latin typeface="宋体" panose="02010600030101010101" pitchFamily="2" charset="-122"/>
              </a:rPr>
              <a:t>e</a:t>
            </a:r>
            <a:r>
              <a:rPr lang="zh-CN" altLang="en-US" sz="2400" dirty="0">
                <a:latin typeface="宋体" panose="02010600030101010101" pitchFamily="2" charset="-122"/>
              </a:rPr>
              <a:t>为高频电源，提供了幅值为</a:t>
            </a:r>
            <a:r>
              <a:rPr lang="en-US" altLang="zh-CN" sz="2400" dirty="0">
                <a:solidFill>
                  <a:srgbClr val="9900FF"/>
                </a:solidFill>
                <a:latin typeface="宋体" panose="02010600030101010101" pitchFamily="2" charset="-122"/>
              </a:rPr>
              <a:t>U</a:t>
            </a:r>
            <a:r>
              <a:rPr lang="zh-CN" altLang="en-US" sz="2400" dirty="0">
                <a:latin typeface="宋体" panose="02010600030101010101" pitchFamily="2" charset="-122"/>
              </a:rPr>
              <a:t>的对称方波，</a:t>
            </a:r>
            <a:r>
              <a:rPr lang="en-US" altLang="zh-CN" sz="2400" dirty="0">
                <a:solidFill>
                  <a:srgbClr val="9900FF"/>
                </a:solidFill>
                <a:latin typeface="宋体" panose="02010600030101010101" pitchFamily="2" charset="-122"/>
              </a:rPr>
              <a:t>V</a:t>
            </a:r>
            <a:r>
              <a:rPr lang="en-US" altLang="zh-CN" sz="2400" baseline="-24000" dirty="0">
                <a:solidFill>
                  <a:srgbClr val="9900FF"/>
                </a:solidFill>
                <a:latin typeface="宋体" panose="02010600030101010101" pitchFamily="2" charset="-122"/>
              </a:rPr>
              <a:t>D1</a:t>
            </a:r>
            <a:r>
              <a:rPr lang="zh-CN" altLang="en-US" sz="2400" dirty="0">
                <a:latin typeface="宋体" panose="02010600030101010101" pitchFamily="2" charset="-122"/>
              </a:rPr>
              <a:t>、</a:t>
            </a:r>
            <a:r>
              <a:rPr lang="en-US" altLang="zh-CN" sz="2400" dirty="0">
                <a:solidFill>
                  <a:srgbClr val="9900FF"/>
                </a:solidFill>
                <a:latin typeface="宋体" panose="02010600030101010101" pitchFamily="2" charset="-122"/>
              </a:rPr>
              <a:t>V</a:t>
            </a:r>
            <a:r>
              <a:rPr lang="en-US" altLang="zh-CN" sz="2400" baseline="-24000" dirty="0">
                <a:solidFill>
                  <a:srgbClr val="9900FF"/>
                </a:solidFill>
                <a:latin typeface="宋体" panose="02010600030101010101" pitchFamily="2" charset="-122"/>
              </a:rPr>
              <a:t>D2</a:t>
            </a:r>
            <a:r>
              <a:rPr lang="zh-CN" altLang="en-US" sz="2400" dirty="0">
                <a:latin typeface="宋体" panose="02010600030101010101" pitchFamily="2" charset="-122"/>
              </a:rPr>
              <a:t>为特性完全相同的两只二极管，</a:t>
            </a:r>
            <a:r>
              <a:rPr lang="en-US" altLang="zh-CN" sz="2400" dirty="0">
                <a:solidFill>
                  <a:srgbClr val="9900FF"/>
                </a:solidFill>
                <a:latin typeface="宋体" panose="02010600030101010101" pitchFamily="2" charset="-122"/>
              </a:rPr>
              <a:t>R</a:t>
            </a:r>
            <a:r>
              <a:rPr lang="en-US" altLang="zh-CN" sz="2400" baseline="-24000" dirty="0">
                <a:solidFill>
                  <a:srgbClr val="9900FF"/>
                </a:solidFill>
                <a:latin typeface="宋体" panose="02010600030101010101" pitchFamily="2" charset="-122"/>
              </a:rPr>
              <a:t>1</a:t>
            </a:r>
            <a:r>
              <a:rPr lang="zh-CN" altLang="en-US" sz="2400" dirty="0">
                <a:latin typeface="宋体" panose="02010600030101010101" pitchFamily="2" charset="-122"/>
              </a:rPr>
              <a:t>、</a:t>
            </a:r>
            <a:r>
              <a:rPr lang="en-US" altLang="zh-CN" sz="2400" dirty="0">
                <a:solidFill>
                  <a:srgbClr val="9900FF"/>
                </a:solidFill>
                <a:latin typeface="宋体" panose="02010600030101010101" pitchFamily="2" charset="-122"/>
              </a:rPr>
              <a:t>R</a:t>
            </a:r>
            <a:r>
              <a:rPr lang="en-US" altLang="zh-CN" sz="2400" baseline="-24000" dirty="0">
                <a:solidFill>
                  <a:srgbClr val="9900FF"/>
                </a:solidFill>
                <a:latin typeface="宋体" panose="02010600030101010101" pitchFamily="2" charset="-122"/>
              </a:rPr>
              <a:t>2</a:t>
            </a:r>
            <a:r>
              <a:rPr lang="zh-CN" altLang="en-US" sz="2400" dirty="0">
                <a:latin typeface="宋体" panose="02010600030101010101" pitchFamily="2" charset="-122"/>
              </a:rPr>
              <a:t>为阻值相等的两个固定电阻，</a:t>
            </a:r>
            <a:r>
              <a:rPr lang="en-US" altLang="zh-CN" sz="2400" dirty="0">
                <a:solidFill>
                  <a:srgbClr val="9900FF"/>
                </a:solidFill>
                <a:latin typeface="宋体" panose="02010600030101010101" pitchFamily="2" charset="-122"/>
              </a:rPr>
              <a:t>C</a:t>
            </a:r>
            <a:r>
              <a:rPr lang="en-US" altLang="zh-CN" sz="2400" baseline="-24000" dirty="0">
                <a:solidFill>
                  <a:srgbClr val="9900FF"/>
                </a:solidFill>
                <a:latin typeface="宋体" panose="02010600030101010101" pitchFamily="2" charset="-122"/>
              </a:rPr>
              <a:t>1</a:t>
            </a:r>
            <a:r>
              <a:rPr lang="zh-CN" altLang="en-US" sz="2400" dirty="0">
                <a:latin typeface="宋体" panose="02010600030101010101" pitchFamily="2" charset="-122"/>
              </a:rPr>
              <a:t>、</a:t>
            </a:r>
            <a:r>
              <a:rPr lang="en-US" altLang="zh-CN" sz="2400" dirty="0">
                <a:solidFill>
                  <a:srgbClr val="9900FF"/>
                </a:solidFill>
                <a:latin typeface="宋体" panose="02010600030101010101" pitchFamily="2" charset="-122"/>
              </a:rPr>
              <a:t>C</a:t>
            </a:r>
            <a:r>
              <a:rPr lang="en-US" altLang="zh-CN" sz="2400" baseline="-24000" dirty="0">
                <a:solidFill>
                  <a:srgbClr val="9900FF"/>
                </a:solidFill>
                <a:latin typeface="宋体" panose="02010600030101010101" pitchFamily="2" charset="-122"/>
              </a:rPr>
              <a:t>2</a:t>
            </a:r>
            <a:r>
              <a:rPr lang="zh-CN" altLang="en-US" sz="2400" dirty="0">
                <a:latin typeface="宋体" panose="02010600030101010101" pitchFamily="2" charset="-122"/>
              </a:rPr>
              <a:t>为传感器的两个差动电容。 </a:t>
            </a:r>
            <a:endParaRPr lang="zh-CN" altLang="en-US" sz="2400" dirty="0">
              <a:latin typeface="宋体" panose="02010600030101010101" pitchFamily="2" charset="-122"/>
            </a:endParaRPr>
          </a:p>
        </p:txBody>
      </p:sp>
      <p:pic>
        <p:nvPicPr>
          <p:cNvPr id="2097215" name="Picture 6" descr="5-13"/>
          <p:cNvPicPr>
            <a:picLocks noRot="1" noChangeAspect="1"/>
          </p:cNvPicPr>
          <p:nvPr/>
        </p:nvPicPr>
        <p:blipFill>
          <a:blip r:embed="rId1"/>
          <a:srcRect l="25789" r="27440" b="54590"/>
          <a:stretch>
            <a:fillRect/>
          </a:stretch>
        </p:blipFill>
        <p:spPr>
          <a:xfrm>
            <a:off x="2628900" y="3789363"/>
            <a:ext cx="4079875" cy="2376487"/>
          </a:xfrm>
          <a:prstGeom prst="rect">
            <a:avLst/>
          </a:prstGeom>
          <a:solidFill>
            <a:srgbClr val="8FFF8F"/>
          </a:solidFill>
          <a:ln w="57150" cap="flat" cmpd="thinThick">
            <a:solidFill>
              <a:srgbClr val="66FFFF"/>
            </a:solidFill>
            <a:prstDash val="solid"/>
            <a:miter/>
            <a:headEnd type="none" w="med" len="med"/>
            <a:tailEnd type="none" w="med" len="med"/>
          </a:ln>
        </p:spPr>
      </p:pic>
      <p:sp>
        <p:nvSpPr>
          <p:cNvPr id="1048816" name="Rectangle 8"/>
          <p:cNvSpPr/>
          <p:nvPr/>
        </p:nvSpPr>
        <p:spPr>
          <a:xfrm>
            <a:off x="574675" y="1806575"/>
            <a:ext cx="5113338" cy="457200"/>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400">
                <a:solidFill>
                  <a:srgbClr val="0033CC"/>
                </a:solidFill>
                <a:latin typeface="隶书" panose="02010509060101010101" pitchFamily="67" charset="-122"/>
              </a:rPr>
              <a:t>1</a:t>
            </a:r>
            <a:r>
              <a:rPr lang="zh-CN" altLang="en-US" sz="2400">
                <a:solidFill>
                  <a:srgbClr val="0033CC"/>
                </a:solidFill>
                <a:latin typeface="隶书" panose="02010509060101010101" pitchFamily="67" charset="-122"/>
              </a:rPr>
              <a:t>）电路基本结构</a:t>
            </a:r>
            <a:r>
              <a:rPr lang="zh-CN" altLang="en-US" sz="2400">
                <a:solidFill>
                  <a:srgbClr val="C00000"/>
                </a:solidFill>
                <a:latin typeface="隶书" panose="02010509060101010101" pitchFamily="67" charset="-122"/>
              </a:rPr>
              <a:t> </a:t>
            </a:r>
            <a:endParaRPr lang="zh-CN" altLang="en-US" sz="2400">
              <a:solidFill>
                <a:srgbClr val="C00000"/>
              </a:solidFill>
              <a:latin typeface="隶书" panose="02010509060101010101" pitchFamily="67" charset="-122"/>
            </a:endParaRPr>
          </a:p>
        </p:txBody>
      </p:sp>
      <p:sp>
        <p:nvSpPr>
          <p:cNvPr id="1048817" name="Text Box 4"/>
          <p:cNvSpPr txBox="1"/>
          <p:nvPr/>
        </p:nvSpPr>
        <p:spPr>
          <a:xfrm>
            <a:off x="542925" y="1196975"/>
            <a:ext cx="5902325" cy="676275"/>
          </a:xfrm>
          <a:prstGeom prst="rect">
            <a:avLst/>
          </a:prstGeom>
          <a:noFill/>
          <a:ln w="9525">
            <a:noFill/>
          </a:ln>
        </p:spPr>
        <p:txBody>
          <a:bodyPr wrap="square" lIns="91440" tIns="45720" rIns="91440" bIns="45720" anchor="t" anchorCtr="0">
            <a:spAutoFit/>
          </a:bodyPr>
          <a:p>
            <a:pPr>
              <a:lnSpc>
                <a:spcPct val="120000"/>
              </a:lnSpc>
            </a:pPr>
            <a:r>
              <a:rPr lang="en-US" altLang="zh-CN" sz="3200" dirty="0">
                <a:solidFill>
                  <a:srgbClr val="A50021"/>
                </a:solidFill>
                <a:latin typeface="黑体" panose="02010609060101010101" pitchFamily="67" charset="-122"/>
              </a:rPr>
              <a:t>4</a:t>
            </a:r>
            <a:r>
              <a:rPr lang="zh-CN" altLang="en-US" sz="3200" dirty="0">
                <a:solidFill>
                  <a:srgbClr val="A50021"/>
                </a:solidFill>
                <a:latin typeface="黑体" panose="02010609060101010101" pitchFamily="67" charset="-122"/>
              </a:rPr>
              <a:t>、二极管双</a:t>
            </a:r>
            <a:r>
              <a:rPr lang="en-US" altLang="zh-CN" sz="3200" dirty="0">
                <a:solidFill>
                  <a:srgbClr val="A50021"/>
                </a:solidFill>
                <a:latin typeface="黑体" panose="02010609060101010101" pitchFamily="67" charset="-122"/>
              </a:rPr>
              <a:t>T</a:t>
            </a:r>
            <a:r>
              <a:rPr lang="zh-CN" altLang="en-US" sz="3200" dirty="0">
                <a:solidFill>
                  <a:srgbClr val="A50021"/>
                </a:solidFill>
                <a:latin typeface="黑体" panose="02010609060101010101" pitchFamily="67" charset="-122"/>
              </a:rPr>
              <a:t>型交流电桥电路</a:t>
            </a:r>
            <a:endParaRPr lang="zh-CN" altLang="en-US" sz="3200" dirty="0">
              <a:solidFill>
                <a:srgbClr val="A50021"/>
              </a:solidFill>
              <a:latin typeface="黑体" panose="02010609060101010101" pitchFamily="67" charset="-122"/>
            </a:endParaRPr>
          </a:p>
        </p:txBody>
      </p:sp>
      <mc:AlternateContent xmlns:mc="http://schemas.openxmlformats.org/markup-compatibility/2006" xmlns:p14="http://schemas.microsoft.com/office/powerpoint/2010/main">
        <mc:Choice Requires="p14">
          <p:contentPart r:id="rId2" p14:bwMode="auto">
            <p14:nvContentPartPr>
              <p14:cNvPr id="1049595" name="墨迹 1049594"/>
              <p14:cNvContentPartPr/>
              <p14:nvPr/>
            </p14:nvContentPartPr>
            <p14:xfrm>
              <a:off x="636911" y="1297259"/>
              <a:ext cx="3211564" cy="1715730"/>
            </p14:xfrm>
          </p:contentPart>
        </mc:Choice>
        <mc:Fallback xmlns="">
          <p:pic>
            <p:nvPicPr>
              <p:cNvPr id="1049595" name="墨迹 1049594"/>
            </p:nvPicPr>
            <p:blipFill>
              <a:blip r:embed="rId3"/>
            </p:blipFill>
            <p:spPr>
              <a:xfrm>
                <a:off x="636911" y="1297259"/>
                <a:ext cx="3211564" cy="1715730"/>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17"/>
                                        </p:tgtEl>
                                        <p:attrNameLst>
                                          <p:attrName>style.visibility</p:attrName>
                                        </p:attrNameLst>
                                      </p:cBhvr>
                                      <p:to>
                                        <p:strVal val="visible"/>
                                      </p:to>
                                    </p:set>
                                    <p:animEffect transition="in" filter="wipe(left)">
                                      <p:cBhvr>
                                        <p:cTn id="7" dur="500"/>
                                        <p:tgtEl>
                                          <p:spTgt spid="10488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816"/>
                                        </p:tgtEl>
                                        <p:attrNameLst>
                                          <p:attrName>style.visibility</p:attrName>
                                        </p:attrNameLst>
                                      </p:cBhvr>
                                      <p:to>
                                        <p:strVal val="visible"/>
                                      </p:to>
                                    </p:set>
                                    <p:animEffect transition="in" filter="wipe(left)">
                                      <p:cBhvr>
                                        <p:cTn id="12" dur="500"/>
                                        <p:tgtEl>
                                          <p:spTgt spid="104881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1048815"/>
                                        </p:tgtEl>
                                        <p:attrNameLst>
                                          <p:attrName>style.visibility</p:attrName>
                                        </p:attrNameLst>
                                      </p:cBhvr>
                                      <p:to>
                                        <p:strVal val="visible"/>
                                      </p:to>
                                    </p:set>
                                    <p:animEffect transition="in" filter="wipe(left)">
                                      <p:cBhvr>
                                        <p:cTn id="16" dur="100"/>
                                        <p:tgtEl>
                                          <p:spTgt spid="1048815"/>
                                        </p:tgtEl>
                                      </p:cBhvr>
                                    </p:animEffect>
                                  </p:childTnLst>
                                </p:cTn>
                              </p:par>
                              <p:par>
                                <p:cTn id="17" presetID="2" presetClass="entr" presetSubtype="4" fill="hold" nodeType="withEffect">
                                  <p:stCondLst>
                                    <p:cond delay="0"/>
                                  </p:stCondLst>
                                  <p:childTnLst>
                                    <p:set>
                                      <p:cBhvr>
                                        <p:cTn id="18" dur="1" fill="hold">
                                          <p:stCondLst>
                                            <p:cond delay="0"/>
                                          </p:stCondLst>
                                        </p:cTn>
                                        <p:tgtEl>
                                          <p:spTgt spid="2097215"/>
                                        </p:tgtEl>
                                        <p:attrNameLst>
                                          <p:attrName>style.visibility</p:attrName>
                                        </p:attrNameLst>
                                      </p:cBhvr>
                                      <p:to>
                                        <p:strVal val="visible"/>
                                      </p:to>
                                    </p:set>
                                    <p:anim calcmode="lin" valueType="num">
                                      <p:cBhvr>
                                        <p:cTn id="19" dur="500" fill="hold"/>
                                        <p:tgtEl>
                                          <p:spTgt spid="2097215"/>
                                        </p:tgtEl>
                                        <p:attrNameLst>
                                          <p:attrName>ppt_x</p:attrName>
                                        </p:attrNameLst>
                                      </p:cBhvr>
                                      <p:tavLst>
                                        <p:tav tm="0">
                                          <p:val>
                                            <p:strVal val="ppt_x"/>
                                          </p:val>
                                        </p:tav>
                                        <p:tav tm="100000">
                                          <p:val>
                                            <p:strVal val="ppt_x"/>
                                          </p:val>
                                        </p:tav>
                                      </p:tavLst>
                                    </p:anim>
                                    <p:anim calcmode="lin" valueType="num">
                                      <p:cBhvr>
                                        <p:cTn id="20" dur="500" fill="hold"/>
                                        <p:tgtEl>
                                          <p:spTgt spid="2097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5" grpId="0" advAuto="1000"/>
      <p:bldP spid="1048816" grpId="0" animBg="1" advAuto="1000"/>
      <p:bldP spid="1048817" grpId="0" animBg="1" advAuto="100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818" name="Rectangle 5"/>
          <p:cNvSpPr/>
          <p:nvPr/>
        </p:nvSpPr>
        <p:spPr>
          <a:xfrm>
            <a:off x="541338" y="1484313"/>
            <a:ext cx="5040312" cy="3901440"/>
          </a:xfrm>
          <a:prstGeom prst="rect">
            <a:avLst/>
          </a:prstGeom>
          <a:noFill/>
          <a:ln w="9525">
            <a:noFill/>
          </a:ln>
        </p:spPr>
        <p:txBody>
          <a:bodyPr wrap="square" lIns="91440" tIns="45720" rIns="91440" bIns="45720" anchor="t" anchorCtr="0">
            <a:spAutoFit/>
          </a:bodyPr>
          <a:p>
            <a:pPr indent="539750" algn="just">
              <a:buClr>
                <a:srgbClr val="FF3300"/>
              </a:buClr>
            </a:pPr>
            <a:r>
              <a:rPr lang="en-US" altLang="zh-CN" sz="2400" dirty="0">
                <a:solidFill>
                  <a:srgbClr val="0000FF"/>
                </a:solidFill>
                <a:latin typeface="Times New Roman" panose="02020603050405020304" pitchFamily="65" charset="0"/>
              </a:rPr>
              <a:t>(a) </a:t>
            </a:r>
            <a:r>
              <a:rPr lang="zh-CN" altLang="en-US" sz="2400" dirty="0">
                <a:solidFill>
                  <a:srgbClr val="0000FF"/>
                </a:solidFill>
                <a:latin typeface="Times New Roman" panose="02020603050405020304" pitchFamily="65" charset="0"/>
              </a:rPr>
              <a:t>传感器没有输入</a:t>
            </a:r>
            <a:r>
              <a:rPr lang="en-US" altLang="zh-CN" sz="2400" dirty="0">
                <a:solidFill>
                  <a:srgbClr val="0000FF"/>
                </a:solidFill>
                <a:latin typeface="Times New Roman" panose="02020603050405020304" pitchFamily="65" charset="0"/>
              </a:rPr>
              <a:t>C</a:t>
            </a:r>
            <a:r>
              <a:rPr lang="en-US" altLang="zh-CN" sz="2400" baseline="-24000" dirty="0">
                <a:solidFill>
                  <a:srgbClr val="0000FF"/>
                </a:solidFill>
                <a:latin typeface="Times New Roman" panose="02020603050405020304" pitchFamily="65" charset="0"/>
              </a:rPr>
              <a:t>1</a:t>
            </a:r>
            <a:r>
              <a:rPr lang="en-US" altLang="zh-CN" sz="2400" dirty="0">
                <a:solidFill>
                  <a:srgbClr val="0000FF"/>
                </a:solidFill>
                <a:latin typeface="Times New Roman" panose="02020603050405020304" pitchFamily="65" charset="0"/>
              </a:rPr>
              <a:t>=C</a:t>
            </a:r>
            <a:r>
              <a:rPr lang="en-US" altLang="zh-CN" sz="2400" baseline="-24000" dirty="0">
                <a:solidFill>
                  <a:srgbClr val="0000FF"/>
                </a:solidFill>
                <a:latin typeface="Times New Roman" panose="02020603050405020304" pitchFamily="65" charset="0"/>
              </a:rPr>
              <a:t>2</a:t>
            </a:r>
            <a:endParaRPr lang="en-US" altLang="zh-CN" sz="2400" dirty="0">
              <a:solidFill>
                <a:srgbClr val="0000FF"/>
              </a:solidFill>
              <a:latin typeface="Times New Roman" panose="02020603050405020304" pitchFamily="65" charset="0"/>
            </a:endParaRPr>
          </a:p>
          <a:p>
            <a:pPr indent="539750" algn="just">
              <a:buClr>
                <a:srgbClr val="FF3300"/>
              </a:buClr>
            </a:pPr>
            <a:r>
              <a:rPr lang="zh-CN" altLang="en-US" sz="2400" dirty="0">
                <a:latin typeface="Times New Roman" panose="02020603050405020304" pitchFamily="65" charset="0"/>
              </a:rPr>
              <a:t>当</a:t>
            </a:r>
            <a:r>
              <a:rPr lang="en-US" altLang="zh-CN" sz="2400" dirty="0">
                <a:latin typeface="Times New Roman" panose="02020603050405020304" pitchFamily="65" charset="0"/>
              </a:rPr>
              <a:t>e</a:t>
            </a:r>
            <a:r>
              <a:rPr lang="zh-CN" altLang="en-US" sz="2400" dirty="0">
                <a:latin typeface="Times New Roman" panose="02020603050405020304" pitchFamily="65" charset="0"/>
              </a:rPr>
              <a:t>为正半周时，二极管</a:t>
            </a:r>
            <a:r>
              <a:rPr lang="en-US" altLang="zh-CN" sz="2400" dirty="0">
                <a:latin typeface="Times New Roman" panose="02020603050405020304" pitchFamily="65" charset="0"/>
              </a:rPr>
              <a:t>V</a:t>
            </a:r>
            <a:r>
              <a:rPr lang="en-US" altLang="zh-CN" sz="2400" baseline="-24000" dirty="0">
                <a:latin typeface="Times New Roman" panose="02020603050405020304" pitchFamily="65" charset="0"/>
              </a:rPr>
              <a:t>D1</a:t>
            </a:r>
            <a:r>
              <a:rPr lang="zh-CN" altLang="en-US" sz="2400" dirty="0">
                <a:latin typeface="Times New Roman" panose="02020603050405020304" pitchFamily="65" charset="0"/>
              </a:rPr>
              <a:t>导通、</a:t>
            </a:r>
            <a:r>
              <a:rPr lang="en-US" altLang="zh-CN" sz="2400" dirty="0">
                <a:latin typeface="Times New Roman" panose="02020603050405020304" pitchFamily="65" charset="0"/>
              </a:rPr>
              <a:t>V</a:t>
            </a:r>
            <a:r>
              <a:rPr lang="en-US" altLang="zh-CN" sz="2400" baseline="-24000" dirty="0">
                <a:latin typeface="Times New Roman" panose="02020603050405020304" pitchFamily="65" charset="0"/>
              </a:rPr>
              <a:t>D2</a:t>
            </a:r>
            <a:r>
              <a:rPr lang="zh-CN" altLang="en-US" sz="2400" dirty="0">
                <a:latin typeface="Times New Roman" panose="02020603050405020304" pitchFamily="65" charset="0"/>
              </a:rPr>
              <a:t>截止，则电容</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1</a:t>
            </a:r>
            <a:r>
              <a:rPr lang="zh-CN" altLang="en-US" sz="2400" dirty="0">
                <a:latin typeface="Times New Roman" panose="02020603050405020304" pitchFamily="65" charset="0"/>
              </a:rPr>
              <a:t>被以极短的时间充电至</a:t>
            </a:r>
            <a:r>
              <a:rPr lang="en-US" altLang="zh-CN" sz="2400" dirty="0">
                <a:latin typeface="Times New Roman" panose="02020603050405020304" pitchFamily="65" charset="0"/>
              </a:rPr>
              <a:t>U</a:t>
            </a:r>
            <a:r>
              <a:rPr lang="zh-CN" altLang="en-US" sz="2400" dirty="0">
                <a:latin typeface="Times New Roman" panose="02020603050405020304" pitchFamily="65" charset="0"/>
              </a:rPr>
              <a:t>。</a:t>
            </a:r>
            <a:endParaRPr lang="zh-CN" altLang="en-US" sz="2400" dirty="0">
              <a:latin typeface="Times New Roman" panose="02020603050405020304" pitchFamily="65" charset="0"/>
            </a:endParaRPr>
          </a:p>
          <a:p>
            <a:pPr indent="539750" algn="just">
              <a:buClr>
                <a:srgbClr val="FF3300"/>
              </a:buClr>
            </a:pPr>
            <a:r>
              <a:rPr lang="zh-CN" altLang="en-US" sz="2400" dirty="0">
                <a:latin typeface="Times New Roman" panose="02020603050405020304" pitchFamily="65" charset="0"/>
              </a:rPr>
              <a:t>在负半周时，电容</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1</a:t>
            </a:r>
            <a:r>
              <a:rPr lang="zh-CN" altLang="en-US" sz="2400" dirty="0">
                <a:latin typeface="Times New Roman" panose="02020603050405020304" pitchFamily="65" charset="0"/>
              </a:rPr>
              <a:t>经</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1</a:t>
            </a:r>
            <a:r>
              <a:rPr lang="zh-CN" altLang="en-US" sz="2400" baseline="-24000" dirty="0">
                <a:latin typeface="Times New Roman" panose="02020603050405020304" pitchFamily="65" charset="0"/>
              </a:rPr>
              <a:t>、</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放电，负载电流为</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1</a:t>
            </a:r>
            <a:r>
              <a:rPr lang="zh-CN" altLang="en-US" sz="2400" baseline="-24000" dirty="0">
                <a:latin typeface="Times New Roman" panose="02020603050405020304" pitchFamily="65" charset="0"/>
              </a:rPr>
              <a:t>；</a:t>
            </a:r>
            <a:r>
              <a:rPr lang="zh-CN" altLang="en-US" sz="2400" dirty="0">
                <a:latin typeface="Times New Roman" panose="02020603050405020304" pitchFamily="65" charset="0"/>
              </a:rPr>
              <a:t>同时，电容</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2</a:t>
            </a:r>
            <a:r>
              <a:rPr lang="zh-CN" altLang="en-US" sz="2400" dirty="0">
                <a:latin typeface="Times New Roman" panose="02020603050405020304" pitchFamily="65" charset="0"/>
              </a:rPr>
              <a:t>在充电。</a:t>
            </a:r>
            <a:endParaRPr lang="zh-CN" altLang="en-US" sz="2400" dirty="0">
              <a:latin typeface="Times New Roman" panose="02020603050405020304" pitchFamily="65" charset="0"/>
            </a:endParaRPr>
          </a:p>
          <a:p>
            <a:pPr indent="539750" algn="just">
              <a:buClr>
                <a:srgbClr val="FF3300"/>
              </a:buClr>
            </a:pPr>
            <a:r>
              <a:rPr lang="zh-CN" altLang="en-US" sz="2400" dirty="0">
                <a:latin typeface="Times New Roman" panose="02020603050405020304" pitchFamily="65" charset="0"/>
              </a:rPr>
              <a:t>又回到正半周时，电容</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2</a:t>
            </a:r>
            <a:r>
              <a:rPr lang="zh-CN" altLang="en-US" sz="2400" dirty="0">
                <a:latin typeface="Times New Roman" panose="02020603050405020304" pitchFamily="65" charset="0"/>
              </a:rPr>
              <a:t>经电阻</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2</a:t>
            </a:r>
            <a:r>
              <a:rPr lang="zh-CN" altLang="en-US" sz="2400" baseline="-24000" dirty="0">
                <a:latin typeface="Times New Roman" panose="02020603050405020304" pitchFamily="65" charset="0"/>
              </a:rPr>
              <a:t>、</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放电，流过</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的电流为</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2</a:t>
            </a:r>
            <a:r>
              <a:rPr lang="zh-CN" altLang="en-US" sz="2400" dirty="0">
                <a:latin typeface="Times New Roman" panose="02020603050405020304" pitchFamily="65" charset="0"/>
              </a:rPr>
              <a:t>。</a:t>
            </a:r>
            <a:endParaRPr lang="zh-CN" altLang="en-US" sz="2400" dirty="0">
              <a:latin typeface="Times New Roman" panose="02020603050405020304" pitchFamily="65" charset="0"/>
            </a:endParaRPr>
          </a:p>
          <a:p>
            <a:pPr indent="539750" algn="just">
              <a:buClr>
                <a:srgbClr val="FF3300"/>
              </a:buClr>
            </a:pPr>
            <a:r>
              <a:rPr lang="zh-CN" altLang="en-US" sz="2400" dirty="0">
                <a:latin typeface="Times New Roman" panose="02020603050405020304" pitchFamily="65" charset="0"/>
              </a:rPr>
              <a:t>流过</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的总电流</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为</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1</a:t>
            </a:r>
            <a:r>
              <a:rPr lang="zh-CN" altLang="en-US" sz="2400" dirty="0">
                <a:latin typeface="Times New Roman" panose="02020603050405020304" pitchFamily="65" charset="0"/>
              </a:rPr>
              <a:t>和</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2</a:t>
            </a:r>
            <a:r>
              <a:rPr lang="zh-CN" altLang="en-US" sz="2400" dirty="0">
                <a:latin typeface="Times New Roman" panose="02020603050405020304" pitchFamily="65" charset="0"/>
              </a:rPr>
              <a:t>的代数和。</a:t>
            </a:r>
            <a:endParaRPr lang="zh-CN" altLang="en-US" sz="2400" dirty="0">
              <a:latin typeface="Times New Roman" panose="02020603050405020304" pitchFamily="65" charset="0"/>
            </a:endParaRPr>
          </a:p>
        </p:txBody>
      </p:sp>
      <p:sp>
        <p:nvSpPr>
          <p:cNvPr id="1048819" name="Rectangle 9"/>
          <p:cNvSpPr/>
          <p:nvPr/>
        </p:nvSpPr>
        <p:spPr>
          <a:xfrm>
            <a:off x="215900" y="1187450"/>
            <a:ext cx="5113338" cy="457200"/>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400">
                <a:solidFill>
                  <a:srgbClr val="0033CC"/>
                </a:solidFill>
                <a:latin typeface="隶书" panose="02010509060101010101" pitchFamily="67" charset="-122"/>
              </a:rPr>
              <a:t>2</a:t>
            </a:r>
            <a:r>
              <a:rPr lang="zh-CN" altLang="en-US" sz="2400">
                <a:solidFill>
                  <a:srgbClr val="0033CC"/>
                </a:solidFill>
                <a:latin typeface="隶书" panose="02010509060101010101" pitchFamily="67" charset="-122"/>
              </a:rPr>
              <a:t>）基本工作原理 </a:t>
            </a:r>
            <a:endParaRPr lang="zh-CN" altLang="en-US" sz="2400">
              <a:solidFill>
                <a:srgbClr val="0033CC"/>
              </a:solidFill>
              <a:latin typeface="隶书" panose="02010509060101010101" pitchFamily="67" charset="-122"/>
            </a:endParaRPr>
          </a:p>
        </p:txBody>
      </p:sp>
      <p:pic>
        <p:nvPicPr>
          <p:cNvPr id="2097216" name="Picture 13" descr="5-13"/>
          <p:cNvPicPr>
            <a:picLocks noRot="1" noChangeAspect="1"/>
          </p:cNvPicPr>
          <p:nvPr/>
        </p:nvPicPr>
        <p:blipFill>
          <a:blip r:embed="rId1"/>
          <a:srcRect l="25789" r="27440" b="54590"/>
          <a:stretch>
            <a:fillRect/>
          </a:stretch>
        </p:blipFill>
        <p:spPr>
          <a:xfrm>
            <a:off x="5581650" y="1346200"/>
            <a:ext cx="3038475" cy="1406525"/>
          </a:xfrm>
          <a:prstGeom prst="rect">
            <a:avLst/>
          </a:prstGeom>
          <a:solidFill>
            <a:srgbClr val="8FFF8F"/>
          </a:solidFill>
          <a:ln w="57150" cap="flat" cmpd="thinThick">
            <a:solidFill>
              <a:srgbClr val="66FFFF"/>
            </a:solidFill>
            <a:prstDash val="solid"/>
            <a:miter/>
            <a:headEnd type="none" w="med" len="med"/>
            <a:tailEnd type="none" w="med" len="med"/>
          </a:ln>
        </p:spPr>
      </p:pic>
      <p:pic>
        <p:nvPicPr>
          <p:cNvPr id="2097217" name="Picture 15" descr="5-13"/>
          <p:cNvPicPr>
            <a:picLocks noRot="1" noChangeAspect="1"/>
          </p:cNvPicPr>
          <p:nvPr/>
        </p:nvPicPr>
        <p:blipFill>
          <a:blip r:embed="rId2"/>
          <a:srcRect t="56740" r="53380" b="7779"/>
          <a:stretch>
            <a:fillRect/>
          </a:stretch>
        </p:blipFill>
        <p:spPr>
          <a:xfrm>
            <a:off x="5580063" y="2852738"/>
            <a:ext cx="3040062" cy="1241425"/>
          </a:xfrm>
          <a:prstGeom prst="rect">
            <a:avLst/>
          </a:prstGeom>
          <a:noFill/>
          <a:ln w="57150" cap="flat" cmpd="thinThick">
            <a:solidFill>
              <a:srgbClr val="00CC00"/>
            </a:solidFill>
            <a:prstDash val="solid"/>
            <a:miter/>
            <a:headEnd type="none" w="med" len="med"/>
            <a:tailEnd type="none" w="med" len="med"/>
          </a:ln>
        </p:spPr>
      </p:pic>
      <p:pic>
        <p:nvPicPr>
          <p:cNvPr id="2097218" name="Picture 18" descr="5-13"/>
          <p:cNvPicPr>
            <a:picLocks noRot="1" noChangeAspect="1"/>
          </p:cNvPicPr>
          <p:nvPr/>
        </p:nvPicPr>
        <p:blipFill>
          <a:blip r:embed="rId3"/>
          <a:srcRect l="51500" t="56740" b="7779"/>
          <a:stretch>
            <a:fillRect/>
          </a:stretch>
        </p:blipFill>
        <p:spPr>
          <a:xfrm>
            <a:off x="5581650" y="4222750"/>
            <a:ext cx="3024188" cy="1206500"/>
          </a:xfrm>
          <a:prstGeom prst="rect">
            <a:avLst/>
          </a:prstGeom>
          <a:noFill/>
          <a:ln w="57150" cap="flat" cmpd="thinThick">
            <a:solidFill>
              <a:srgbClr val="00CC00"/>
            </a:solidFill>
            <a:prstDash val="solid"/>
            <a:miter/>
            <a:headEnd type="none" w="med" len="med"/>
            <a:tailEnd type="none" w="med" len="med"/>
          </a:ln>
        </p:spPr>
      </p:pic>
      <p:sp>
        <p:nvSpPr>
          <p:cNvPr id="1048820" name="Rectangle 20"/>
          <p:cNvSpPr/>
          <p:nvPr/>
        </p:nvSpPr>
        <p:spPr>
          <a:xfrm>
            <a:off x="669925" y="5576888"/>
            <a:ext cx="8367713" cy="817562"/>
          </a:xfrm>
          <a:prstGeom prst="rect">
            <a:avLst/>
          </a:prstGeom>
          <a:gradFill rotWithShape="0">
            <a:gsLst>
              <a:gs pos="0">
                <a:srgbClr val="00FF00"/>
              </a:gs>
              <a:gs pos="50000">
                <a:schemeClr val="bg1"/>
              </a:gs>
              <a:gs pos="100000">
                <a:srgbClr val="00FF00"/>
              </a:gs>
            </a:gsLst>
            <a:lin ang="16200000" scaled="1"/>
          </a:gradFill>
          <a:ln w="9525">
            <a:noFill/>
          </a:ln>
        </p:spPr>
        <p:txBody>
          <a:bodyPr wrap="square" lIns="91440" tIns="45720" rIns="91440" bIns="45720" anchor="t" anchorCtr="0">
            <a:spAutoFit/>
          </a:bodyPr>
          <a:p>
            <a:pPr indent="539750" algn="just">
              <a:buClr>
                <a:srgbClr val="FF3300"/>
              </a:buClr>
            </a:pPr>
            <a:r>
              <a:rPr lang="zh-CN" altLang="en-US" sz="2200" dirty="0">
                <a:solidFill>
                  <a:srgbClr val="FF0000"/>
                </a:solidFill>
                <a:latin typeface="Times New Roman" panose="02020603050405020304" pitchFamily="65" charset="0"/>
              </a:rPr>
              <a:t>根据所给的条件，在一个周期内流过负载电阻上平均电流</a:t>
            </a:r>
            <a:r>
              <a:rPr lang="en-US" altLang="zh-CN" sz="2200" dirty="0">
                <a:solidFill>
                  <a:srgbClr val="FF0000"/>
                </a:solidFill>
                <a:latin typeface="Times New Roman" panose="02020603050405020304" pitchFamily="65" charset="0"/>
              </a:rPr>
              <a:t>I</a:t>
            </a:r>
            <a:r>
              <a:rPr lang="en-US" altLang="zh-CN" sz="2200" baseline="-24000" dirty="0">
                <a:solidFill>
                  <a:srgbClr val="FF0000"/>
                </a:solidFill>
                <a:latin typeface="Times New Roman" panose="02020603050405020304" pitchFamily="65" charset="0"/>
              </a:rPr>
              <a:t>1</a:t>
            </a:r>
            <a:r>
              <a:rPr lang="en-US" altLang="zh-CN" sz="2200" dirty="0">
                <a:solidFill>
                  <a:srgbClr val="FF0000"/>
                </a:solidFill>
                <a:latin typeface="Times New Roman" panose="02020603050405020304" pitchFamily="65" charset="0"/>
              </a:rPr>
              <a:t>=I</a:t>
            </a:r>
            <a:r>
              <a:rPr lang="en-US" altLang="zh-CN" sz="2200" baseline="-24000" dirty="0">
                <a:solidFill>
                  <a:srgbClr val="FF0000"/>
                </a:solidFill>
                <a:latin typeface="Times New Roman" panose="02020603050405020304" pitchFamily="65" charset="0"/>
              </a:rPr>
              <a:t>2</a:t>
            </a:r>
            <a:r>
              <a:rPr lang="zh-CN" altLang="en-US" sz="2200" dirty="0">
                <a:solidFill>
                  <a:srgbClr val="FF0000"/>
                </a:solidFill>
                <a:latin typeface="Times New Roman" panose="02020603050405020304" pitchFamily="65" charset="0"/>
              </a:rPr>
              <a:t>、</a:t>
            </a:r>
            <a:r>
              <a:rPr lang="en-US" altLang="zh-CN" sz="2200" dirty="0">
                <a:solidFill>
                  <a:srgbClr val="FF0000"/>
                </a:solidFill>
                <a:latin typeface="Times New Roman" panose="02020603050405020304" pitchFamily="65" charset="0"/>
              </a:rPr>
              <a:t>I’</a:t>
            </a:r>
            <a:r>
              <a:rPr lang="en-US" altLang="zh-CN" sz="2200" baseline="-24000" dirty="0">
                <a:solidFill>
                  <a:srgbClr val="FF0000"/>
                </a:solidFill>
                <a:latin typeface="Times New Roman" panose="02020603050405020304" pitchFamily="65" charset="0"/>
              </a:rPr>
              <a:t>1</a:t>
            </a:r>
            <a:r>
              <a:rPr lang="en-US" altLang="zh-CN" sz="2200" dirty="0">
                <a:solidFill>
                  <a:srgbClr val="FF0000"/>
                </a:solidFill>
                <a:latin typeface="Times New Roman" panose="02020603050405020304" pitchFamily="65" charset="0"/>
              </a:rPr>
              <a:t>=I’</a:t>
            </a:r>
            <a:r>
              <a:rPr lang="en-US" altLang="zh-CN" sz="2200" baseline="-24000" dirty="0">
                <a:solidFill>
                  <a:srgbClr val="FF0000"/>
                </a:solidFill>
                <a:latin typeface="Times New Roman" panose="02020603050405020304" pitchFamily="65" charset="0"/>
              </a:rPr>
              <a:t>2</a:t>
            </a:r>
            <a:r>
              <a:rPr lang="zh-CN" altLang="en-US" sz="2200" dirty="0">
                <a:solidFill>
                  <a:srgbClr val="FF0000"/>
                </a:solidFill>
                <a:latin typeface="Times New Roman" panose="02020603050405020304" pitchFamily="65" charset="0"/>
              </a:rPr>
              <a:t>且方向相反，流过</a:t>
            </a:r>
            <a:r>
              <a:rPr lang="en-US" altLang="zh-CN" sz="2200" dirty="0">
                <a:solidFill>
                  <a:srgbClr val="FF0000"/>
                </a:solidFill>
                <a:latin typeface="Times New Roman" panose="02020603050405020304" pitchFamily="65" charset="0"/>
              </a:rPr>
              <a:t>R</a:t>
            </a:r>
            <a:r>
              <a:rPr lang="en-US" altLang="zh-CN" sz="2200" baseline="-24000" dirty="0">
                <a:solidFill>
                  <a:srgbClr val="FF0000"/>
                </a:solidFill>
                <a:latin typeface="Times New Roman" panose="02020603050405020304" pitchFamily="65" charset="0"/>
              </a:rPr>
              <a:t>L</a:t>
            </a:r>
            <a:r>
              <a:rPr lang="zh-CN" altLang="en-US" sz="2200" dirty="0">
                <a:solidFill>
                  <a:srgbClr val="FF0000"/>
                </a:solidFill>
                <a:latin typeface="Times New Roman" panose="02020603050405020304" pitchFamily="65" charset="0"/>
              </a:rPr>
              <a:t>的平均电流为零。</a:t>
            </a:r>
            <a:endParaRPr lang="zh-CN" altLang="en-US" sz="2200" dirty="0">
              <a:solidFill>
                <a:srgbClr val="FF0000"/>
              </a:solidFill>
              <a:latin typeface="Times New Roman" panose="02020603050405020304" pitchFamily="65" charset="0"/>
            </a:endParaRPr>
          </a:p>
        </p:txBody>
      </p:sp>
      <mc:AlternateContent xmlns:mc="http://schemas.openxmlformats.org/markup-compatibility/2006" xmlns:p14="http://schemas.microsoft.com/office/powerpoint/2010/main">
        <mc:Choice Requires="p14">
          <p:contentPart r:id="rId4" p14:bwMode="auto">
            <p14:nvContentPartPr>
              <p14:cNvPr id="1049596" name="墨迹 1049595"/>
              <p14:cNvContentPartPr/>
              <p14:nvPr/>
            </p14:nvContentPartPr>
            <p14:xfrm>
              <a:off x="459721" y="947713"/>
              <a:ext cx="3885869" cy="1154487"/>
            </p14:xfrm>
          </p:contentPart>
        </mc:Choice>
        <mc:Fallback xmlns="">
          <p:pic>
            <p:nvPicPr>
              <p:cNvPr id="1049596" name="墨迹 1049595"/>
            </p:nvPicPr>
            <p:blipFill>
              <a:blip r:embed="rId5"/>
            </p:blipFill>
            <p:spPr>
              <a:xfrm>
                <a:off x="459721" y="947713"/>
                <a:ext cx="3885869" cy="1154487"/>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19"/>
                                        </p:tgtEl>
                                        <p:attrNameLst>
                                          <p:attrName>style.visibility</p:attrName>
                                        </p:attrNameLst>
                                      </p:cBhvr>
                                      <p:to>
                                        <p:strVal val="visible"/>
                                      </p:to>
                                    </p:set>
                                    <p:animEffect transition="in" filter="wipe(left)">
                                      <p:cBhvr>
                                        <p:cTn id="7" dur="500"/>
                                        <p:tgtEl>
                                          <p:spTgt spid="1048819"/>
                                        </p:tgtEl>
                                      </p:cBhvr>
                                    </p:animEffect>
                                  </p:childTnLst>
                                </p:cTn>
                              </p:par>
                              <p:par>
                                <p:cTn id="8" presetID="3" presetClass="entr" presetSubtype="10" fill="hold" nodeType="withEffect">
                                  <p:stCondLst>
                                    <p:cond delay="0"/>
                                  </p:stCondLst>
                                  <p:childTnLst>
                                    <p:set>
                                      <p:cBhvr>
                                        <p:cTn id="9" dur="1" fill="hold">
                                          <p:stCondLst>
                                            <p:cond delay="0"/>
                                          </p:stCondLst>
                                        </p:cTn>
                                        <p:tgtEl>
                                          <p:spTgt spid="2097216"/>
                                        </p:tgtEl>
                                        <p:attrNameLst>
                                          <p:attrName>style.visibility</p:attrName>
                                        </p:attrNameLst>
                                      </p:cBhvr>
                                      <p:to>
                                        <p:strVal val="visible"/>
                                      </p:to>
                                    </p:set>
                                    <p:animEffect transition="in" filter="blinds(horizontal)">
                                      <p:cBhvr>
                                        <p:cTn id="10" dur="500"/>
                                        <p:tgtEl>
                                          <p:spTgt spid="20972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48818">
                                            <p:txEl>
                                              <p:charRg st="2147483647" end="2147483647"/>
                                            </p:txEl>
                                          </p:spTgt>
                                        </p:tgtEl>
                                        <p:attrNameLst>
                                          <p:attrName>style.visibility</p:attrName>
                                        </p:attrNameLst>
                                      </p:cBhvr>
                                      <p:to>
                                        <p:strVal val="visible"/>
                                      </p:to>
                                    </p:set>
                                    <p:animEffect transition="in" filter="wipe(left)">
                                      <p:cBhvr>
                                        <p:cTn id="15" dur="500"/>
                                        <p:tgtEl>
                                          <p:spTgt spid="1048818">
                                            <p:txEl>
                                              <p:charRg st="2147483647" end="214748364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1" nodeType="clickEffect">
                                  <p:stCondLst>
                                    <p:cond delay="0"/>
                                  </p:stCondLst>
                                  <p:iterate type="lt">
                                    <p:tmPct val="100000"/>
                                  </p:iterate>
                                  <p:childTnLst>
                                    <p:set>
                                      <p:cBhvr>
                                        <p:cTn id="19" dur="1" fill="hold">
                                          <p:stCondLst>
                                            <p:cond delay="0"/>
                                          </p:stCondLst>
                                        </p:cTn>
                                        <p:tgtEl>
                                          <p:spTgt spid="1048818">
                                            <p:txEl>
                                              <p:charRg st="2147483647" end="2147483647"/>
                                            </p:txEl>
                                          </p:spTgt>
                                        </p:tgtEl>
                                        <p:attrNameLst>
                                          <p:attrName>style.visibility</p:attrName>
                                        </p:attrNameLst>
                                      </p:cBhvr>
                                      <p:to>
                                        <p:strVal val="visible"/>
                                      </p:to>
                                    </p:set>
                                    <p:animEffect transition="in" filter="wipe(down)">
                                      <p:cBhvr>
                                        <p:cTn id="20" dur="100"/>
                                        <p:tgtEl>
                                          <p:spTgt spid="1048818">
                                            <p:txEl>
                                              <p:charRg st="2147483647" end="2147483647"/>
                                            </p:txEl>
                                          </p:spTgt>
                                        </p:tgtEl>
                                      </p:cBhvr>
                                    </p:animEffect>
                                  </p:childTnLst>
                                </p:cTn>
                              </p:par>
                            </p:childTnLst>
                          </p:cTn>
                        </p:par>
                        <p:par>
                          <p:cTn id="21" fill="hold">
                            <p:stCondLst>
                              <p:cond delay="14900"/>
                            </p:stCondLst>
                            <p:childTnLst>
                              <p:par>
                                <p:cTn id="22" presetID="3" presetClass="entr" presetSubtype="10" fill="hold" nodeType="afterEffect">
                                  <p:stCondLst>
                                    <p:cond delay="0"/>
                                  </p:stCondLst>
                                  <p:childTnLst>
                                    <p:set>
                                      <p:cBhvr>
                                        <p:cTn id="23" dur="1" fill="hold">
                                          <p:stCondLst>
                                            <p:cond delay="0"/>
                                          </p:stCondLst>
                                        </p:cTn>
                                        <p:tgtEl>
                                          <p:spTgt spid="2097217"/>
                                        </p:tgtEl>
                                        <p:attrNameLst>
                                          <p:attrName>style.visibility</p:attrName>
                                        </p:attrNameLst>
                                      </p:cBhvr>
                                      <p:to>
                                        <p:strVal val="visible"/>
                                      </p:to>
                                    </p:set>
                                    <p:animEffect transition="in" filter="blinds(horizontal)">
                                      <p:cBhvr>
                                        <p:cTn id="24" dur="500"/>
                                        <p:tgtEl>
                                          <p:spTgt spid="20972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2" nodeType="clickEffect">
                                  <p:stCondLst>
                                    <p:cond delay="0"/>
                                  </p:stCondLst>
                                  <p:iterate type="lt">
                                    <p:tmPct val="100000"/>
                                  </p:iterate>
                                  <p:childTnLst>
                                    <p:set>
                                      <p:cBhvr>
                                        <p:cTn id="28" dur="1" fill="hold">
                                          <p:stCondLst>
                                            <p:cond delay="0"/>
                                          </p:stCondLst>
                                        </p:cTn>
                                        <p:tgtEl>
                                          <p:spTgt spid="1048818">
                                            <p:txEl>
                                              <p:charRg st="2147483647" end="2147483647"/>
                                            </p:txEl>
                                          </p:spTgt>
                                        </p:tgtEl>
                                        <p:attrNameLst>
                                          <p:attrName>style.visibility</p:attrName>
                                        </p:attrNameLst>
                                      </p:cBhvr>
                                      <p:to>
                                        <p:strVal val="visible"/>
                                      </p:to>
                                    </p:set>
                                    <p:animEffect transition="in" filter="wipe(down)">
                                      <p:cBhvr>
                                        <p:cTn id="29" dur="100"/>
                                        <p:tgtEl>
                                          <p:spTgt spid="1048818">
                                            <p:txEl>
                                              <p:charRg st="2147483647" end="214748364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3" nodeType="clickEffect">
                                  <p:stCondLst>
                                    <p:cond delay="0"/>
                                  </p:stCondLst>
                                  <p:iterate type="lt">
                                    <p:tmPct val="100000"/>
                                  </p:iterate>
                                  <p:childTnLst>
                                    <p:set>
                                      <p:cBhvr>
                                        <p:cTn id="33" dur="1" fill="hold">
                                          <p:stCondLst>
                                            <p:cond delay="0"/>
                                          </p:stCondLst>
                                        </p:cTn>
                                        <p:tgtEl>
                                          <p:spTgt spid="1048818">
                                            <p:txEl>
                                              <p:charRg st="2147483647" end="2147483647"/>
                                            </p:txEl>
                                          </p:spTgt>
                                        </p:tgtEl>
                                        <p:attrNameLst>
                                          <p:attrName>style.visibility</p:attrName>
                                        </p:attrNameLst>
                                      </p:cBhvr>
                                      <p:to>
                                        <p:strVal val="visible"/>
                                      </p:to>
                                    </p:set>
                                    <p:animEffect transition="in" filter="wipe(left)">
                                      <p:cBhvr>
                                        <p:cTn id="34" dur="100"/>
                                        <p:tgtEl>
                                          <p:spTgt spid="1048818">
                                            <p:txEl>
                                              <p:charRg st="2147483647" end="2147483647"/>
                                            </p:txEl>
                                          </p:spTgt>
                                        </p:tgtEl>
                                      </p:cBhvr>
                                    </p:animEffect>
                                  </p:childTnLst>
                                </p:cTn>
                              </p:par>
                            </p:childTnLst>
                          </p:cTn>
                        </p:par>
                        <p:par>
                          <p:cTn id="35" fill="hold">
                            <p:stCondLst>
                              <p:cond delay="14900"/>
                            </p:stCondLst>
                            <p:childTnLst>
                              <p:par>
                                <p:cTn id="36" presetID="3" presetClass="entr" presetSubtype="10" fill="hold" nodeType="afterEffect">
                                  <p:stCondLst>
                                    <p:cond delay="0"/>
                                  </p:stCondLst>
                                  <p:childTnLst>
                                    <p:set>
                                      <p:cBhvr>
                                        <p:cTn id="37" dur="1" fill="hold">
                                          <p:stCondLst>
                                            <p:cond delay="0"/>
                                          </p:stCondLst>
                                        </p:cTn>
                                        <p:tgtEl>
                                          <p:spTgt spid="2097218"/>
                                        </p:tgtEl>
                                        <p:attrNameLst>
                                          <p:attrName>style.visibility</p:attrName>
                                        </p:attrNameLst>
                                      </p:cBhvr>
                                      <p:to>
                                        <p:strVal val="visible"/>
                                      </p:to>
                                    </p:set>
                                    <p:animEffect transition="in" filter="blinds(horizontal)">
                                      <p:cBhvr>
                                        <p:cTn id="38" dur="500"/>
                                        <p:tgtEl>
                                          <p:spTgt spid="20972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4" nodeType="clickEffect">
                                  <p:stCondLst>
                                    <p:cond delay="0"/>
                                  </p:stCondLst>
                                  <p:iterate type="lt">
                                    <p:tmPct val="10000"/>
                                  </p:iterate>
                                  <p:childTnLst>
                                    <p:set>
                                      <p:cBhvr>
                                        <p:cTn id="42" dur="1" fill="hold">
                                          <p:stCondLst>
                                            <p:cond delay="0"/>
                                          </p:stCondLst>
                                        </p:cTn>
                                        <p:tgtEl>
                                          <p:spTgt spid="1048818">
                                            <p:txEl>
                                              <p:charRg st="2147483647" end="2147483647"/>
                                            </p:txEl>
                                          </p:spTgt>
                                        </p:tgtEl>
                                        <p:attrNameLst>
                                          <p:attrName>style.visibility</p:attrName>
                                        </p:attrNameLst>
                                      </p:cBhvr>
                                      <p:to>
                                        <p:strVal val="visible"/>
                                      </p:to>
                                    </p:set>
                                    <p:animEffect transition="in" filter="wipe(left)">
                                      <p:cBhvr>
                                        <p:cTn id="43" dur="100"/>
                                        <p:tgtEl>
                                          <p:spTgt spid="1048818">
                                            <p:txEl>
                                              <p:charRg st="2147483647" end="214748364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48820"/>
                                        </p:tgtEl>
                                        <p:attrNameLst>
                                          <p:attrName>style.visibility</p:attrName>
                                        </p:attrNameLst>
                                      </p:cBhvr>
                                      <p:to>
                                        <p:strVal val="visible"/>
                                      </p:to>
                                    </p:set>
                                    <p:animEffect transition="in" filter="blinds(horizontal)">
                                      <p:cBhvr>
                                        <p:cTn id="48" dur="500"/>
                                        <p:tgtEl>
                                          <p:spTgt spid="1048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8" grpId="0" animBg="1" advAuto="1000"/>
      <p:bldP spid="1048818" grpId="1" animBg="1" advAuto="1000"/>
      <p:bldP spid="1048818" grpId="2" animBg="1" advAuto="1000"/>
      <p:bldP spid="1048818" grpId="3" animBg="1" advAuto="1000"/>
      <p:bldP spid="1048818" grpId="4" animBg="1" advAuto="1000"/>
      <p:bldP spid="1048819" grpId="0" animBg="1" advAuto="1000"/>
      <p:bldP spid="1048820" grpId="0" bldLvl="0" animBg="1" advAuto="100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821" name="Rectangle 4"/>
          <p:cNvSpPr/>
          <p:nvPr/>
        </p:nvSpPr>
        <p:spPr>
          <a:xfrm>
            <a:off x="515938" y="1349375"/>
            <a:ext cx="5064125" cy="2377440"/>
          </a:xfrm>
          <a:prstGeom prst="rect">
            <a:avLst/>
          </a:prstGeom>
          <a:noFill/>
          <a:ln w="9525">
            <a:noFill/>
          </a:ln>
        </p:spPr>
        <p:txBody>
          <a:bodyPr wrap="square" lIns="91440" tIns="45720" rIns="91440" bIns="45720" anchor="t" anchorCtr="0">
            <a:spAutoFit/>
          </a:bodyPr>
          <a:p>
            <a:pPr indent="539750">
              <a:buClr>
                <a:srgbClr val="FF3300"/>
              </a:buClr>
            </a:pPr>
            <a:r>
              <a:rPr lang="zh-CN" altLang="en-US" sz="2400" dirty="0">
                <a:solidFill>
                  <a:srgbClr val="0000FF"/>
                </a:solidFill>
                <a:latin typeface="Times New Roman" panose="02020603050405020304" pitchFamily="65" charset="0"/>
              </a:rPr>
              <a:t>（</a:t>
            </a:r>
            <a:r>
              <a:rPr lang="en-US" altLang="zh-CN" sz="2400" dirty="0">
                <a:solidFill>
                  <a:srgbClr val="0000FF"/>
                </a:solidFill>
                <a:latin typeface="Times New Roman" panose="02020603050405020304" pitchFamily="65" charset="0"/>
              </a:rPr>
              <a:t>b</a:t>
            </a:r>
            <a:r>
              <a:rPr lang="zh-CN" altLang="en-US" sz="2400" dirty="0">
                <a:solidFill>
                  <a:srgbClr val="0000FF"/>
                </a:solidFill>
                <a:latin typeface="Times New Roman" panose="02020603050405020304" pitchFamily="65" charset="0"/>
              </a:rPr>
              <a:t>）传感器有输入时</a:t>
            </a:r>
            <a:r>
              <a:rPr lang="en-US" altLang="zh-CN" sz="2400" dirty="0">
                <a:solidFill>
                  <a:srgbClr val="0000FF"/>
                </a:solidFill>
                <a:latin typeface="Times New Roman" panose="02020603050405020304" pitchFamily="65" charset="0"/>
              </a:rPr>
              <a:t>C</a:t>
            </a:r>
            <a:r>
              <a:rPr lang="en-US" altLang="zh-CN" sz="2400" baseline="-24000" dirty="0">
                <a:solidFill>
                  <a:srgbClr val="0000FF"/>
                </a:solidFill>
                <a:latin typeface="Times New Roman" panose="02020603050405020304" pitchFamily="65" charset="0"/>
              </a:rPr>
              <a:t>1</a:t>
            </a:r>
            <a:r>
              <a:rPr lang="en-US" altLang="zh-CN" sz="2400" dirty="0">
                <a:solidFill>
                  <a:srgbClr val="0000FF"/>
                </a:solidFill>
                <a:latin typeface="Times New Roman" panose="02020603050405020304" pitchFamily="65" charset="0"/>
              </a:rPr>
              <a:t>≠C</a:t>
            </a:r>
            <a:r>
              <a:rPr lang="en-US" altLang="zh-CN" sz="2400" baseline="-24000" dirty="0">
                <a:solidFill>
                  <a:srgbClr val="0000FF"/>
                </a:solidFill>
                <a:latin typeface="Times New Roman" panose="02020603050405020304" pitchFamily="65" charset="0"/>
              </a:rPr>
              <a:t>2</a:t>
            </a:r>
            <a:endParaRPr lang="en-US" altLang="zh-CN" sz="2400" dirty="0">
              <a:solidFill>
                <a:srgbClr val="0000FF"/>
              </a:solidFill>
              <a:latin typeface="Times New Roman" panose="02020603050405020304" pitchFamily="65" charset="0"/>
            </a:endParaRPr>
          </a:p>
          <a:p>
            <a:pPr indent="539750">
              <a:buClr>
                <a:srgbClr val="FF3300"/>
              </a:buClr>
            </a:pPr>
            <a:r>
              <a:rPr lang="zh-CN" altLang="en-US" sz="2400" dirty="0">
                <a:latin typeface="Times New Roman" panose="02020603050405020304" pitchFamily="65" charset="0"/>
              </a:rPr>
              <a:t>若传感器输入不为</a:t>
            </a:r>
            <a:r>
              <a:rPr lang="en-US" altLang="zh-CN" sz="2400" dirty="0">
                <a:latin typeface="Times New Roman" panose="02020603050405020304" pitchFamily="65" charset="0"/>
              </a:rPr>
              <a:t>0</a:t>
            </a:r>
            <a:r>
              <a:rPr lang="zh-CN" altLang="en-US" sz="2400" dirty="0">
                <a:latin typeface="Times New Roman" panose="02020603050405020304" pitchFamily="65" charset="0"/>
              </a:rPr>
              <a:t>，则</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1</a:t>
            </a:r>
            <a:r>
              <a:rPr lang="en-US" altLang="zh-CN" sz="2400" dirty="0">
                <a:latin typeface="Times New Roman" panose="02020603050405020304" pitchFamily="65" charset="0"/>
              </a:rPr>
              <a:t>≠C</a:t>
            </a:r>
            <a:r>
              <a:rPr lang="en-US" altLang="zh-CN" sz="2400" baseline="-24000" dirty="0">
                <a:latin typeface="Times New Roman" panose="02020603050405020304" pitchFamily="65" charset="0"/>
              </a:rPr>
              <a:t>2</a:t>
            </a:r>
            <a:r>
              <a:rPr lang="en-US" altLang="zh-CN" sz="2400" dirty="0">
                <a:latin typeface="Times New Roman" panose="02020603050405020304" pitchFamily="65" charset="0"/>
              </a:rPr>
              <a:t>, I</a:t>
            </a:r>
            <a:r>
              <a:rPr lang="en-US" altLang="zh-CN" sz="2400" baseline="-24000" dirty="0">
                <a:latin typeface="Times New Roman" panose="02020603050405020304" pitchFamily="65" charset="0"/>
              </a:rPr>
              <a:t>1</a:t>
            </a:r>
            <a:r>
              <a:rPr lang="en-US" altLang="zh-CN" sz="2400" dirty="0">
                <a:latin typeface="Times New Roman" panose="02020603050405020304" pitchFamily="65" charset="0"/>
              </a:rPr>
              <a:t>≠I</a:t>
            </a:r>
            <a:r>
              <a:rPr lang="en-US" altLang="zh-CN" sz="2400" baseline="-24000" dirty="0">
                <a:latin typeface="Times New Roman" panose="02020603050405020304" pitchFamily="65" charset="0"/>
              </a:rPr>
              <a:t>2</a:t>
            </a:r>
            <a:r>
              <a:rPr lang="en-US" altLang="zh-CN" sz="2400" dirty="0">
                <a:latin typeface="Times New Roman" panose="02020603050405020304" pitchFamily="65" charset="0"/>
              </a:rPr>
              <a:t>, </a:t>
            </a:r>
            <a:r>
              <a:rPr lang="zh-CN" altLang="en-US" sz="2400" dirty="0">
                <a:latin typeface="Times New Roman" panose="02020603050405020304" pitchFamily="65" charset="0"/>
              </a:rPr>
              <a:t>在一个周期内通过</a:t>
            </a:r>
            <a:r>
              <a:rPr lang="en-US" altLang="zh-CN" sz="2400" dirty="0">
                <a:latin typeface="Times New Roman" panose="02020603050405020304" pitchFamily="65" charset="0"/>
              </a:rPr>
              <a:t>R</a:t>
            </a:r>
            <a:r>
              <a:rPr lang="en-US" altLang="zh-CN" sz="2400" baseline="-24000" dirty="0">
                <a:latin typeface="Times New Roman" panose="02020603050405020304" pitchFamily="65" charset="0"/>
              </a:rPr>
              <a:t>L</a:t>
            </a:r>
            <a:r>
              <a:rPr lang="zh-CN" altLang="en-US" sz="2400" dirty="0">
                <a:latin typeface="Times New Roman" panose="02020603050405020304" pitchFamily="65" charset="0"/>
              </a:rPr>
              <a:t>上的平均电流不为零。</a:t>
            </a:r>
            <a:endParaRPr lang="zh-CN" altLang="en-US" sz="2400" dirty="0">
              <a:latin typeface="Times New Roman" panose="02020603050405020304" pitchFamily="65" charset="0"/>
            </a:endParaRPr>
          </a:p>
          <a:p>
            <a:pPr indent="539750">
              <a:buClr>
                <a:srgbClr val="FF3300"/>
              </a:buClr>
            </a:pPr>
            <a:r>
              <a:rPr lang="zh-CN" altLang="en-US" sz="2400" dirty="0">
                <a:latin typeface="Times New Roman" panose="02020603050405020304" pitchFamily="65" charset="0"/>
              </a:rPr>
              <a:t>因此，输出电压在一个周期内平均值为 </a:t>
            </a:r>
            <a:endParaRPr lang="zh-CN" altLang="en-US" sz="2400" dirty="0">
              <a:latin typeface="Times New Roman" panose="02020603050405020304" pitchFamily="65" charset="0"/>
            </a:endParaRPr>
          </a:p>
        </p:txBody>
      </p:sp>
      <p:pic>
        <p:nvPicPr>
          <p:cNvPr id="2097219" name="Picture 6" descr="5-13"/>
          <p:cNvPicPr>
            <a:picLocks noRot="1" noChangeAspect="1"/>
          </p:cNvPicPr>
          <p:nvPr/>
        </p:nvPicPr>
        <p:blipFill>
          <a:blip r:embed="rId1"/>
          <a:srcRect l="25789" r="27440" b="54590"/>
          <a:stretch>
            <a:fillRect/>
          </a:stretch>
        </p:blipFill>
        <p:spPr>
          <a:xfrm>
            <a:off x="5510213" y="1422400"/>
            <a:ext cx="3162300" cy="2151063"/>
          </a:xfrm>
          <a:prstGeom prst="rect">
            <a:avLst/>
          </a:prstGeom>
          <a:solidFill>
            <a:srgbClr val="8FFF8F"/>
          </a:solidFill>
          <a:ln w="57150" cap="flat" cmpd="thinThick">
            <a:solidFill>
              <a:srgbClr val="66FFFF"/>
            </a:solidFill>
            <a:prstDash val="solid"/>
            <a:miter/>
            <a:headEnd type="none" w="med" len="med"/>
            <a:tailEnd type="none" w="med" len="med"/>
          </a:ln>
        </p:spPr>
      </p:pic>
      <p:pic>
        <p:nvPicPr>
          <p:cNvPr id="2097220" name="Picture 7" descr="5-13"/>
          <p:cNvPicPr>
            <a:picLocks noRot="1" noChangeAspect="1"/>
          </p:cNvPicPr>
          <p:nvPr/>
        </p:nvPicPr>
        <p:blipFill>
          <a:blip r:embed="rId2"/>
          <a:srcRect t="56740" r="53380" b="7779"/>
          <a:stretch>
            <a:fillRect/>
          </a:stretch>
        </p:blipFill>
        <p:spPr>
          <a:xfrm>
            <a:off x="5181600" y="3787775"/>
            <a:ext cx="3781425" cy="1873250"/>
          </a:xfrm>
          <a:prstGeom prst="rect">
            <a:avLst/>
          </a:prstGeom>
          <a:noFill/>
          <a:ln w="57150" cap="flat" cmpd="thinThick">
            <a:solidFill>
              <a:srgbClr val="00CC00"/>
            </a:solidFill>
            <a:prstDash val="solid"/>
            <a:miter/>
            <a:headEnd type="none" w="med" len="med"/>
            <a:tailEnd type="none" w="med" len="med"/>
          </a:ln>
        </p:spPr>
      </p:pic>
      <p:graphicFrame>
        <p:nvGraphicFramePr>
          <p:cNvPr id="4194338" name="对象 151556"/>
          <p:cNvGraphicFramePr>
            <a:graphicFrameLocks noChangeAspect="1"/>
          </p:cNvGraphicFramePr>
          <p:nvPr/>
        </p:nvGraphicFramePr>
        <p:xfrm>
          <a:off x="682625" y="3933825"/>
          <a:ext cx="4394200" cy="1584325"/>
        </p:xfrm>
        <a:graphic>
          <a:graphicData uri="http://schemas.openxmlformats.org/presentationml/2006/ole">
            <mc:AlternateContent xmlns:mc="http://schemas.openxmlformats.org/markup-compatibility/2006">
              <mc:Choice xmlns:v="urn:schemas-microsoft-com:vml" Requires="v">
                <p:oleObj spid="_x0000_s0" name="" r:id="rId3" imgW="2143125" imgH="838200" progId="Equation.3">
                  <p:embed/>
                </p:oleObj>
              </mc:Choice>
              <mc:Fallback>
                <p:oleObj name="" r:id="rId3" imgW="2143125" imgH="838200" progId="Equation.3">
                  <p:embed/>
                  <p:pic>
                    <p:nvPicPr>
                      <p:cNvPr id="0" name="图片 3182"/>
                      <p:cNvPicPr/>
                      <p:nvPr/>
                    </p:nvPicPr>
                    <p:blipFill>
                      <a:blip r:embed="rId4"/>
                      <a:stretch>
                        <a:fillRect/>
                      </a:stretch>
                    </p:blipFill>
                    <p:spPr>
                      <a:xfrm>
                        <a:off x="682625" y="3933825"/>
                        <a:ext cx="4394200" cy="1584325"/>
                      </a:xfrm>
                      <a:prstGeom prst="rect">
                        <a:avLst/>
                      </a:prstGeom>
                      <a:gradFill rotWithShape="0">
                        <a:gsLst>
                          <a:gs pos="0">
                            <a:srgbClr val="D8FF69"/>
                          </a:gs>
                          <a:gs pos="50000">
                            <a:srgbClr val="FFFFFF"/>
                          </a:gs>
                          <a:gs pos="100000">
                            <a:srgbClr val="D8FF69"/>
                          </a:gs>
                        </a:gsLst>
                        <a:lin ang="16200000" scaled="1"/>
                      </a:gradFill>
                      <a:ln w="38100">
                        <a:noFill/>
                        <a:miter/>
                      </a:ln>
                    </p:spPr>
                  </p:pic>
                </p:oleObj>
              </mc:Fallback>
            </mc:AlternateContent>
          </a:graphicData>
        </a:graphic>
      </p:graphicFrame>
      <p:sp>
        <p:nvSpPr>
          <p:cNvPr id="1048822" name="Rectangle 9"/>
          <p:cNvSpPr/>
          <p:nvPr/>
        </p:nvSpPr>
        <p:spPr>
          <a:xfrm>
            <a:off x="88900" y="5778500"/>
            <a:ext cx="8610600" cy="408941"/>
          </a:xfrm>
          <a:prstGeom prst="rect">
            <a:avLst/>
          </a:prstGeom>
          <a:noFill/>
          <a:ln w="9525">
            <a:noFill/>
          </a:ln>
        </p:spPr>
        <p:txBody>
          <a:bodyPr wrap="square" lIns="91440" tIns="45720" rIns="91440" bIns="45720" anchor="t" anchorCtr="0">
            <a:spAutoFit/>
          </a:bodyPr>
          <a:p>
            <a:pPr indent="539750" algn="just">
              <a:buClr>
                <a:srgbClr val="FF3300"/>
              </a:buClr>
            </a:pPr>
            <a:r>
              <a:rPr lang="zh-CN" altLang="en-US" sz="2000" dirty="0">
                <a:solidFill>
                  <a:srgbClr val="FF0000"/>
                </a:solidFill>
                <a:latin typeface="Times New Roman" panose="02020603050405020304" pitchFamily="65" charset="0"/>
              </a:rPr>
              <a:t>输出电压既与电源幅值和频率</a:t>
            </a:r>
            <a:r>
              <a:rPr lang="en-US" altLang="zh-CN" sz="2000" dirty="0">
                <a:solidFill>
                  <a:srgbClr val="FF0000"/>
                </a:solidFill>
                <a:latin typeface="Times New Roman" panose="02020603050405020304" pitchFamily="65" charset="0"/>
              </a:rPr>
              <a:t>f </a:t>
            </a:r>
            <a:r>
              <a:rPr lang="zh-CN" altLang="en-US" sz="2000" dirty="0">
                <a:solidFill>
                  <a:srgbClr val="FF0000"/>
                </a:solidFill>
                <a:latin typeface="Times New Roman" panose="02020603050405020304" pitchFamily="65" charset="0"/>
              </a:rPr>
              <a:t>有关，又与电容</a:t>
            </a:r>
            <a:r>
              <a:rPr lang="en-US" altLang="zh-CN" sz="2000" dirty="0">
                <a:solidFill>
                  <a:srgbClr val="FF0000"/>
                </a:solidFill>
                <a:latin typeface="Times New Roman" panose="02020603050405020304" pitchFamily="65" charset="0"/>
              </a:rPr>
              <a:t>C</a:t>
            </a:r>
            <a:r>
              <a:rPr lang="en-US" altLang="zh-CN" sz="2000" baseline="-24000" dirty="0">
                <a:solidFill>
                  <a:srgbClr val="FF0000"/>
                </a:solidFill>
                <a:latin typeface="Times New Roman" panose="02020603050405020304" pitchFamily="65" charset="0"/>
              </a:rPr>
              <a:t>1</a:t>
            </a:r>
            <a:r>
              <a:rPr lang="zh-CN" altLang="en-US" sz="2000" dirty="0">
                <a:solidFill>
                  <a:srgbClr val="FF0000"/>
                </a:solidFill>
                <a:latin typeface="Times New Roman" panose="02020603050405020304" pitchFamily="65" charset="0"/>
              </a:rPr>
              <a:t>和</a:t>
            </a:r>
            <a:r>
              <a:rPr lang="en-US" altLang="zh-CN" sz="2000" dirty="0">
                <a:solidFill>
                  <a:srgbClr val="FF0000"/>
                </a:solidFill>
                <a:latin typeface="Times New Roman" panose="02020603050405020304" pitchFamily="65" charset="0"/>
              </a:rPr>
              <a:t>C</a:t>
            </a:r>
            <a:r>
              <a:rPr lang="en-US" altLang="zh-CN" sz="2000" baseline="-24000" dirty="0">
                <a:solidFill>
                  <a:srgbClr val="FF0000"/>
                </a:solidFill>
                <a:latin typeface="Times New Roman" panose="02020603050405020304" pitchFamily="65" charset="0"/>
              </a:rPr>
              <a:t>2</a:t>
            </a:r>
            <a:r>
              <a:rPr lang="zh-CN" altLang="en-US" sz="2000" dirty="0">
                <a:solidFill>
                  <a:srgbClr val="FF0000"/>
                </a:solidFill>
                <a:latin typeface="Times New Roman" panose="02020603050405020304" pitchFamily="65" charset="0"/>
              </a:rPr>
              <a:t>的差值有关。</a:t>
            </a:r>
            <a:endParaRPr lang="zh-CN" altLang="en-US" sz="2000" dirty="0">
              <a:solidFill>
                <a:srgbClr val="FF0000"/>
              </a:solidFill>
              <a:latin typeface="Times New Roman" panose="02020603050405020304" pitchFamily="65" charset="0"/>
            </a:endParaRPr>
          </a:p>
        </p:txBody>
      </p:sp>
      <mc:AlternateContent xmlns:mc="http://schemas.openxmlformats.org/markup-compatibility/2006" xmlns:p14="http://schemas.microsoft.com/office/powerpoint/2010/main">
        <mc:Choice Requires="p14">
          <p:contentPart r:id="rId5" p14:bwMode="auto">
            <p14:nvContentPartPr>
              <p14:cNvPr id="1049597" name="墨迹 1049596"/>
              <p14:cNvContentPartPr/>
              <p14:nvPr/>
            </p14:nvContentPartPr>
            <p14:xfrm>
              <a:off x="959298" y="937867"/>
              <a:ext cx="3659459" cy="1105255"/>
            </p14:xfrm>
          </p:contentPart>
        </mc:Choice>
        <mc:Fallback xmlns="">
          <p:pic>
            <p:nvPicPr>
              <p:cNvPr id="1049597" name="墨迹 1049596"/>
            </p:nvPicPr>
            <p:blipFill>
              <a:blip r:embed="rId6"/>
            </p:blipFill>
            <p:spPr>
              <a:xfrm>
                <a:off x="959298" y="937867"/>
                <a:ext cx="3659459" cy="1105255"/>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48821"/>
                                        </p:tgtEl>
                                        <p:attrNameLst>
                                          <p:attrName>style.visibility</p:attrName>
                                        </p:attrNameLst>
                                      </p:cBhvr>
                                      <p:to>
                                        <p:strVal val="visible"/>
                                      </p:to>
                                    </p:set>
                                    <p:animEffect transition="in" filter="wipe(left)">
                                      <p:cBhvr>
                                        <p:cTn id="7" dur="100"/>
                                        <p:tgtEl>
                                          <p:spTgt spid="1048821"/>
                                        </p:tgtEl>
                                      </p:cBhvr>
                                    </p:animEffect>
                                  </p:childTnLst>
                                </p:cTn>
                              </p:par>
                            </p:childTnLst>
                          </p:cTn>
                        </p:par>
                        <p:par>
                          <p:cTn id="8" fill="hold">
                            <p:stCondLst>
                              <p:cond delay="7800"/>
                            </p:stCondLst>
                            <p:childTnLst>
                              <p:par>
                                <p:cTn id="9" presetID="22" presetClass="entr" presetSubtype="8" fill="hold" nodeType="afterEffect">
                                  <p:stCondLst>
                                    <p:cond delay="0"/>
                                  </p:stCondLst>
                                  <p:childTnLst>
                                    <p:set>
                                      <p:cBhvr>
                                        <p:cTn id="10" dur="1" fill="hold">
                                          <p:stCondLst>
                                            <p:cond delay="0"/>
                                          </p:stCondLst>
                                        </p:cTn>
                                        <p:tgtEl>
                                          <p:spTgt spid="4194338"/>
                                        </p:tgtEl>
                                        <p:attrNameLst>
                                          <p:attrName>style.visibility</p:attrName>
                                        </p:attrNameLst>
                                      </p:cBhvr>
                                      <p:to>
                                        <p:strVal val="visible"/>
                                      </p:to>
                                    </p:set>
                                    <p:animEffect transition="in" filter="wipe(left)">
                                      <p:cBhvr>
                                        <p:cTn id="11" dur="500"/>
                                        <p:tgtEl>
                                          <p:spTgt spid="41943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48822"/>
                                        </p:tgtEl>
                                        <p:attrNameLst>
                                          <p:attrName>style.visibility</p:attrName>
                                        </p:attrNameLst>
                                      </p:cBhvr>
                                      <p:to>
                                        <p:strVal val="visible"/>
                                      </p:to>
                                    </p:set>
                                    <p:animEffect transition="in" filter="wipe(left)">
                                      <p:cBhvr>
                                        <p:cTn id="16" dur="500"/>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1" grpId="0" advAuto="1000"/>
      <p:bldP spid="1048822" grpId="0" animBg="1" advAuto="100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23" name="Rectangle 22"/>
          <p:cNvSpPr/>
          <p:nvPr/>
        </p:nvSpPr>
        <p:spPr>
          <a:xfrm>
            <a:off x="827088" y="2914650"/>
            <a:ext cx="8208962" cy="3479800"/>
          </a:xfrm>
          <a:prstGeom prst="rect">
            <a:avLst/>
          </a:prstGeom>
          <a:noFill/>
          <a:ln w="9525">
            <a:noFill/>
          </a:ln>
        </p:spPr>
        <p:txBody>
          <a:bodyPr wrap="square" lIns="91440" tIns="45720" rIns="91440" bIns="45720" anchor="t" anchorCtr="0">
            <a:spAutoFit/>
          </a:bodyPr>
          <a:p>
            <a:pPr algn="just">
              <a:lnSpc>
                <a:spcPct val="115000"/>
              </a:lnSpc>
              <a:buClr>
                <a:srgbClr val="9900FF"/>
              </a:buClr>
              <a:buFont typeface="Wingdings" panose="05000000000000000000" pitchFamily="2" charset="2"/>
              <a:buChar char="Ø"/>
            </a:pPr>
            <a:r>
              <a:rPr lang="zh-CN" altLang="en-US" sz="2300">
                <a:solidFill>
                  <a:srgbClr val="FF00FF"/>
                </a:solidFill>
                <a:latin typeface="宋体" panose="02010600030101010101" pitchFamily="2" charset="-122"/>
              </a:rPr>
              <a:t>电感式传感器的定义</a:t>
            </a:r>
            <a:endParaRPr lang="zh-CN" altLang="en-US" sz="2300">
              <a:solidFill>
                <a:srgbClr val="FF00FF"/>
              </a:solidFill>
              <a:latin typeface="宋体" panose="02010600030101010101" pitchFamily="2" charset="-122"/>
            </a:endParaRPr>
          </a:p>
          <a:p>
            <a:pPr algn="just">
              <a:lnSpc>
                <a:spcPct val="115000"/>
              </a:lnSpc>
              <a:buClr>
                <a:srgbClr val="9900FF"/>
              </a:buClr>
            </a:pPr>
            <a:r>
              <a:rPr lang="zh-CN" altLang="en-US" sz="2300">
                <a:solidFill>
                  <a:schemeClr val="tx2"/>
                </a:solidFill>
                <a:latin typeface="宋体" panose="02010600030101010101" pitchFamily="2" charset="-122"/>
              </a:rPr>
              <a:t>    </a:t>
            </a:r>
            <a:r>
              <a:rPr lang="zh-CN" altLang="en-US" sz="2300">
                <a:latin typeface="宋体" panose="02010600030101010101" pitchFamily="2" charset="-122"/>
              </a:rPr>
              <a:t>一种利用线圈自感和互感的变化实现非电量电测的装置。</a:t>
            </a:r>
            <a:endParaRPr lang="zh-CN" altLang="en-US" sz="2300">
              <a:latin typeface="宋体" panose="02010600030101010101" pitchFamily="2" charset="-122"/>
            </a:endParaRPr>
          </a:p>
          <a:p>
            <a:pPr algn="just">
              <a:lnSpc>
                <a:spcPct val="115000"/>
              </a:lnSpc>
              <a:buClr>
                <a:srgbClr val="9900FF"/>
              </a:buClr>
              <a:buFont typeface="Wingdings" panose="05000000000000000000" pitchFamily="2" charset="2"/>
              <a:buChar char="Ø"/>
            </a:pPr>
            <a:r>
              <a:rPr lang="zh-CN" altLang="en-US" sz="2300">
                <a:solidFill>
                  <a:srgbClr val="FF00FF"/>
                </a:solidFill>
                <a:latin typeface="宋体" panose="02010600030101010101" pitchFamily="2" charset="-122"/>
              </a:rPr>
              <a:t>电感式传感器的感测量</a:t>
            </a:r>
            <a:endParaRPr lang="zh-CN" altLang="en-US" sz="2300">
              <a:solidFill>
                <a:srgbClr val="FF00FF"/>
              </a:solidFill>
              <a:latin typeface="宋体" panose="02010600030101010101" pitchFamily="2" charset="-122"/>
            </a:endParaRPr>
          </a:p>
          <a:p>
            <a:pPr algn="just">
              <a:lnSpc>
                <a:spcPct val="115000"/>
              </a:lnSpc>
              <a:buClr>
                <a:srgbClr val="9900FF"/>
              </a:buClr>
            </a:pPr>
            <a:r>
              <a:rPr lang="zh-CN" altLang="en-US" sz="2300">
                <a:solidFill>
                  <a:schemeClr val="tx2"/>
                </a:solidFill>
                <a:latin typeface="宋体" panose="02010600030101010101" pitchFamily="2" charset="-122"/>
              </a:rPr>
              <a:t>     </a:t>
            </a:r>
            <a:r>
              <a:rPr lang="zh-CN" altLang="en-US" sz="2300">
                <a:latin typeface="宋体" panose="02010600030101010101" pitchFamily="2" charset="-122"/>
              </a:rPr>
              <a:t>位移、振动、压力、应变、流量、比重等。</a:t>
            </a:r>
            <a:endParaRPr lang="zh-CN" altLang="en-US" sz="2300">
              <a:latin typeface="宋体" panose="02010600030101010101" pitchFamily="2" charset="-122"/>
            </a:endParaRPr>
          </a:p>
          <a:p>
            <a:pPr algn="just">
              <a:lnSpc>
                <a:spcPct val="115000"/>
              </a:lnSpc>
              <a:buClr>
                <a:srgbClr val="9900FF"/>
              </a:buClr>
              <a:buFont typeface="Wingdings" panose="05000000000000000000" pitchFamily="2" charset="2"/>
              <a:buChar char="Ø"/>
            </a:pPr>
            <a:r>
              <a:rPr lang="zh-CN" altLang="en-US" sz="2300">
                <a:solidFill>
                  <a:srgbClr val="FF00FF"/>
                </a:solidFill>
                <a:latin typeface="宋体" panose="02010600030101010101" pitchFamily="2" charset="-122"/>
              </a:rPr>
              <a:t>电感式传感器的种类</a:t>
            </a:r>
            <a:endParaRPr lang="zh-CN" altLang="en-US" sz="2300">
              <a:solidFill>
                <a:srgbClr val="FF00FF"/>
              </a:solidFill>
              <a:latin typeface="宋体" panose="02010600030101010101" pitchFamily="2" charset="-122"/>
            </a:endParaRPr>
          </a:p>
          <a:p>
            <a:pPr algn="just">
              <a:lnSpc>
                <a:spcPct val="115000"/>
              </a:lnSpc>
              <a:buClr>
                <a:srgbClr val="9900FF"/>
              </a:buClr>
            </a:pPr>
            <a:r>
              <a:rPr lang="zh-CN" altLang="en-US" sz="2300">
                <a:solidFill>
                  <a:schemeClr val="tx2"/>
                </a:solidFill>
                <a:latin typeface="宋体" panose="02010600030101010101" pitchFamily="2" charset="-122"/>
              </a:rPr>
              <a:t>     </a:t>
            </a:r>
            <a:r>
              <a:rPr lang="zh-CN" altLang="en-US" sz="2300">
                <a:latin typeface="宋体" panose="02010600030101010101" pitchFamily="2" charset="-122"/>
              </a:rPr>
              <a:t>根据转换原理：</a:t>
            </a:r>
            <a:r>
              <a:rPr lang="zh-CN" altLang="en-US" sz="2300">
                <a:solidFill>
                  <a:srgbClr val="0000FF"/>
                </a:solidFill>
                <a:latin typeface="宋体" panose="02010600030101010101" pitchFamily="2" charset="-122"/>
              </a:rPr>
              <a:t>自感式（変磁阻式）、互感式（差动变压器式）、电涡流式三种；</a:t>
            </a:r>
            <a:endParaRPr lang="zh-CN" altLang="en-US" sz="2300">
              <a:solidFill>
                <a:srgbClr val="0000FF"/>
              </a:solidFill>
              <a:latin typeface="宋体" panose="02010600030101010101" pitchFamily="2" charset="-122"/>
            </a:endParaRPr>
          </a:p>
          <a:p>
            <a:pPr algn="just">
              <a:lnSpc>
                <a:spcPct val="115000"/>
              </a:lnSpc>
              <a:buClr>
                <a:srgbClr val="9900FF"/>
              </a:buClr>
            </a:pPr>
            <a:r>
              <a:rPr lang="zh-CN" altLang="en-US" sz="2300">
                <a:solidFill>
                  <a:schemeClr val="tx2"/>
                </a:solidFill>
                <a:latin typeface="宋体" panose="02010600030101010101" pitchFamily="2" charset="-122"/>
              </a:rPr>
              <a:t>     </a:t>
            </a:r>
            <a:r>
              <a:rPr lang="zh-CN" altLang="en-US" sz="2300">
                <a:latin typeface="宋体" panose="02010600030101010101" pitchFamily="2" charset="-122"/>
              </a:rPr>
              <a:t>根据结构形式：</a:t>
            </a:r>
            <a:r>
              <a:rPr lang="zh-CN" altLang="en-US" sz="2300">
                <a:solidFill>
                  <a:srgbClr val="0000FF"/>
                </a:solidFill>
                <a:latin typeface="宋体" panose="02010600030101010101" pitchFamily="2" charset="-122"/>
              </a:rPr>
              <a:t>气隙型、面积型和螺管型。</a:t>
            </a:r>
            <a:endParaRPr lang="zh-CN" altLang="en-US" sz="2300">
              <a:solidFill>
                <a:srgbClr val="0000FF"/>
              </a:solidFill>
              <a:latin typeface="宋体" panose="02010600030101010101" pitchFamily="2" charset="-122"/>
            </a:endParaRPr>
          </a:p>
        </p:txBody>
      </p:sp>
      <p:pic>
        <p:nvPicPr>
          <p:cNvPr id="2097222" name="Group 3"/>
          <p:cNvPicPr>
            <a:picLocks noRot="1"/>
          </p:cNvPicPr>
          <p:nvPr/>
        </p:nvPicPr>
        <p:blipFill>
          <a:blip r:embed="rId1"/>
          <a:stretch>
            <a:fillRect/>
          </a:stretch>
        </p:blipFill>
        <p:spPr>
          <a:xfrm>
            <a:off x="2044700" y="1987550"/>
            <a:ext cx="5407025" cy="1009650"/>
          </a:xfrm>
          <a:prstGeom prst="rect">
            <a:avLst/>
          </a:prstGeom>
          <a:noFill/>
          <a:ln w="9525">
            <a:noFill/>
          </a:ln>
        </p:spPr>
      </p:pic>
      <p:grpSp>
        <p:nvGrpSpPr>
          <p:cNvPr id="149" name="组合 4"/>
          <p:cNvGrpSpPr/>
          <p:nvPr/>
        </p:nvGrpSpPr>
        <p:grpSpPr>
          <a:xfrm>
            <a:off x="650875" y="1230313"/>
            <a:ext cx="3128963" cy="758825"/>
            <a:chOff x="0" y="0"/>
            <a:chExt cx="10000" cy="10000"/>
          </a:xfrm>
        </p:grpSpPr>
        <p:pic>
          <p:nvPicPr>
            <p:cNvPr id="2097223" name="矩形 3"/>
            <p:cNvPicPr>
              <a:picLocks noRot="1"/>
            </p:cNvPicPr>
            <p:nvPr/>
          </p:nvPicPr>
          <p:blipFill>
            <a:blip r:embed="rId2"/>
            <a:stretch>
              <a:fillRect/>
            </a:stretch>
          </p:blipFill>
          <p:spPr>
            <a:xfrm>
              <a:off x="0" y="0"/>
              <a:ext cx="10000" cy="10000"/>
            </a:xfrm>
            <a:prstGeom prst="rect">
              <a:avLst/>
            </a:prstGeom>
            <a:noFill/>
            <a:ln w="9525">
              <a:noFill/>
            </a:ln>
          </p:spPr>
        </p:pic>
        <p:sp>
          <p:nvSpPr>
            <p:cNvPr id="1048824" name="矩形 2"/>
            <p:cNvSpPr/>
            <p:nvPr/>
          </p:nvSpPr>
          <p:spPr>
            <a:xfrm>
              <a:off x="86" y="1423"/>
              <a:ext cx="9681" cy="6841"/>
            </a:xfrm>
            <a:prstGeom prst="rect">
              <a:avLst/>
            </a:prstGeom>
            <a:noFill/>
            <a:ln w="9525">
              <a:noFill/>
            </a:ln>
          </p:spPr>
          <p:txBody>
            <a:bodyPr wrap="none" lIns="91440" tIns="45720" rIns="91440" bIns="45720" anchor="t" anchorCtr="0"/>
            <a:p>
              <a:r>
                <a:rPr lang="zh-CN" altLang="en-US" sz="2800">
                  <a:solidFill>
                    <a:srgbClr val="990000"/>
                  </a:solidFill>
                  <a:latin typeface="黑体" panose="02010609060101010101" pitchFamily="67" charset="-122"/>
                </a:rPr>
                <a:t>电感式传感器概述</a:t>
              </a:r>
              <a:endParaRPr lang="zh-CN" altLang="en-US" sz="2800">
                <a:solidFill>
                  <a:srgbClr val="990000"/>
                </a:solidFill>
                <a:latin typeface="黑体" panose="02010609060101010101" pitchFamily="67"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blinds(horizontal)">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97222"/>
                                        </p:tgtEl>
                                        <p:attrNameLst>
                                          <p:attrName>style.visibility</p:attrName>
                                        </p:attrNameLst>
                                      </p:cBhvr>
                                      <p:to>
                                        <p:strVal val="visible"/>
                                      </p:to>
                                    </p:set>
                                    <p:animEffect transition="in" filter="wipe(down)">
                                      <p:cBhvr>
                                        <p:cTn id="12" dur="500"/>
                                        <p:tgtEl>
                                          <p:spTgt spid="2097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17" dur="500"/>
                                        <p:tgtEl>
                                          <p:spTgt spid="1048823">
                                            <p:txEl>
                                              <p:charRg st="2147483647" end="2147483647"/>
                                            </p:txEl>
                                          </p:spTgt>
                                        </p:tgtEl>
                                      </p:cBhvr>
                                    </p:animEffect>
                                  </p:childTnLst>
                                </p:cTn>
                              </p:par>
                            </p:childTnLst>
                          </p:cTn>
                        </p:par>
                        <p:par>
                          <p:cTn id="18" fill="hold">
                            <p:stCondLst>
                              <p:cond delay="500"/>
                            </p:stCondLst>
                            <p:childTnLst>
                              <p:par>
                                <p:cTn id="19" presetID="22" presetClass="entr" presetSubtype="8" fill="hold" grpId="1" nodeType="afterEffect">
                                  <p:stCondLst>
                                    <p:cond delay="0"/>
                                  </p:stCondLst>
                                  <p:childTnLst>
                                    <p:set>
                                      <p:cBhvr>
                                        <p:cTn id="20"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21" dur="500"/>
                                        <p:tgtEl>
                                          <p:spTgt spid="1048823">
                                            <p:txEl>
                                              <p:charRg st="2147483647" end="214748364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2" nodeType="clickEffect">
                                  <p:stCondLst>
                                    <p:cond delay="0"/>
                                  </p:stCondLst>
                                  <p:childTnLst>
                                    <p:set>
                                      <p:cBhvr>
                                        <p:cTn id="25"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26" dur="500"/>
                                        <p:tgtEl>
                                          <p:spTgt spid="1048823">
                                            <p:txEl>
                                              <p:charRg st="2147483647" end="2147483647"/>
                                            </p:txEl>
                                          </p:spTgt>
                                        </p:tgtEl>
                                      </p:cBhvr>
                                    </p:animEffect>
                                  </p:childTnLst>
                                </p:cTn>
                              </p:par>
                            </p:childTnLst>
                          </p:cTn>
                        </p:par>
                        <p:par>
                          <p:cTn id="27" fill="hold">
                            <p:stCondLst>
                              <p:cond delay="500"/>
                            </p:stCondLst>
                            <p:childTnLst>
                              <p:par>
                                <p:cTn id="28" presetID="22" presetClass="entr" presetSubtype="8" fill="hold" grpId="3" nodeType="afterEffect">
                                  <p:stCondLst>
                                    <p:cond delay="0"/>
                                  </p:stCondLst>
                                  <p:childTnLst>
                                    <p:set>
                                      <p:cBhvr>
                                        <p:cTn id="29"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30" dur="500"/>
                                        <p:tgtEl>
                                          <p:spTgt spid="1048823">
                                            <p:txEl>
                                              <p:charRg st="2147483647" end="214748364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4" nodeType="clickEffect">
                                  <p:stCondLst>
                                    <p:cond delay="0"/>
                                  </p:stCondLst>
                                  <p:childTnLst>
                                    <p:set>
                                      <p:cBhvr>
                                        <p:cTn id="34"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35" dur="500"/>
                                        <p:tgtEl>
                                          <p:spTgt spid="1048823">
                                            <p:txEl>
                                              <p:charRg st="2147483647" end="2147483647"/>
                                            </p:txEl>
                                          </p:spTgt>
                                        </p:tgtEl>
                                      </p:cBhvr>
                                    </p:animEffect>
                                  </p:childTnLst>
                                </p:cTn>
                              </p:par>
                            </p:childTnLst>
                          </p:cTn>
                        </p:par>
                        <p:par>
                          <p:cTn id="36" fill="hold">
                            <p:stCondLst>
                              <p:cond delay="500"/>
                            </p:stCondLst>
                            <p:childTnLst>
                              <p:par>
                                <p:cTn id="37" presetID="22" presetClass="entr" presetSubtype="8" fill="hold" grpId="5" nodeType="afterEffect">
                                  <p:stCondLst>
                                    <p:cond delay="0"/>
                                  </p:stCondLst>
                                  <p:iterate type="lt">
                                    <p:tmPct val="100000"/>
                                  </p:iterate>
                                  <p:childTnLst>
                                    <p:set>
                                      <p:cBhvr>
                                        <p:cTn id="38"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39" dur="100"/>
                                        <p:tgtEl>
                                          <p:spTgt spid="1048823">
                                            <p:txEl>
                                              <p:charRg st="2147483647" end="2147483647"/>
                                            </p:txEl>
                                          </p:spTgt>
                                        </p:tgtEl>
                                      </p:cBhvr>
                                    </p:animEffect>
                                  </p:childTnLst>
                                </p:cTn>
                              </p:par>
                            </p:childTnLst>
                          </p:cTn>
                        </p:par>
                        <p:par>
                          <p:cTn id="40" fill="hold">
                            <p:stCondLst>
                              <p:cond delay="15100"/>
                            </p:stCondLst>
                            <p:childTnLst>
                              <p:par>
                                <p:cTn id="41" presetID="22" presetClass="entr" presetSubtype="8" fill="hold" grpId="6" nodeType="afterEffect">
                                  <p:stCondLst>
                                    <p:cond delay="0"/>
                                  </p:stCondLst>
                                  <p:childTnLst>
                                    <p:set>
                                      <p:cBhvr>
                                        <p:cTn id="42" dur="1" fill="hold">
                                          <p:stCondLst>
                                            <p:cond delay="0"/>
                                          </p:stCondLst>
                                        </p:cTn>
                                        <p:tgtEl>
                                          <p:spTgt spid="1048823">
                                            <p:txEl>
                                              <p:charRg st="2147483647" end="2147483647"/>
                                            </p:txEl>
                                          </p:spTgt>
                                        </p:tgtEl>
                                        <p:attrNameLst>
                                          <p:attrName>style.visibility</p:attrName>
                                        </p:attrNameLst>
                                      </p:cBhvr>
                                      <p:to>
                                        <p:strVal val="visible"/>
                                      </p:to>
                                    </p:set>
                                    <p:animEffect transition="in" filter="wipe(left)">
                                      <p:cBhvr>
                                        <p:cTn id="43" dur="500"/>
                                        <p:tgtEl>
                                          <p:spTgt spid="1048823">
                                            <p:txEl>
                                              <p:charRg st="2147483647" end="21474836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animBg="1" advAuto="1000"/>
      <p:bldP spid="1048823" grpId="1" animBg="1" advAuto="1000"/>
      <p:bldP spid="1048823" grpId="2" animBg="1" advAuto="1000"/>
      <p:bldP spid="1048823" grpId="3" animBg="1" advAuto="1000"/>
      <p:bldP spid="1048823" grpId="4" animBg="1" advAuto="1000"/>
      <p:bldP spid="1048823" grpId="5" animBg="1" advAuto="1000"/>
      <p:bldP spid="1048823" grpId="6" animBg="1" advAuto="100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825" name="Rectangle 8"/>
          <p:cNvSpPr/>
          <p:nvPr/>
        </p:nvSpPr>
        <p:spPr>
          <a:xfrm>
            <a:off x="250825" y="1268413"/>
            <a:ext cx="5113338" cy="548639"/>
          </a:xfrm>
          <a:prstGeom prst="rect">
            <a:avLst/>
          </a:prstGeom>
          <a:noFill/>
          <a:ln w="9525">
            <a:noFill/>
          </a:ln>
        </p:spPr>
        <p:txBody>
          <a:bodyPr wrap="square" lIns="91440" tIns="45720" rIns="91440" bIns="45720" anchor="t" anchorCtr="0">
            <a:spAutoFit/>
          </a:bodyPr>
          <a:p>
            <a:pPr indent="363855" algn="just">
              <a:buClr>
                <a:srgbClr val="FF3300"/>
              </a:buClr>
              <a:buSzTx/>
            </a:pPr>
            <a:r>
              <a:rPr lang="zh-CN" altLang="en-US" sz="2800" dirty="0">
                <a:solidFill>
                  <a:srgbClr val="0033CC"/>
                </a:solidFill>
                <a:latin typeface="隶书" panose="02010509060101010101" pitchFamily="67" charset="-122"/>
              </a:rPr>
              <a:t>液位计（电感式传感器）</a:t>
            </a:r>
            <a:endParaRPr lang="zh-CN" altLang="en-US" sz="2800" dirty="0">
              <a:solidFill>
                <a:srgbClr val="0033CC"/>
              </a:solidFill>
              <a:latin typeface="隶书" panose="02010509060101010101" pitchFamily="67" charset="-122"/>
            </a:endParaRPr>
          </a:p>
        </p:txBody>
      </p:sp>
      <p:sp>
        <p:nvSpPr>
          <p:cNvPr id="1048826" name="Text Box 4"/>
          <p:cNvSpPr txBox="1"/>
          <p:nvPr/>
        </p:nvSpPr>
        <p:spPr>
          <a:xfrm>
            <a:off x="898525" y="2813050"/>
            <a:ext cx="3960813" cy="1615439"/>
          </a:xfrm>
          <a:prstGeom prst="rect">
            <a:avLst/>
          </a:prstGeom>
          <a:noFill/>
          <a:ln w="9525">
            <a:noFill/>
          </a:ln>
        </p:spPr>
        <p:txBody>
          <a:bodyPr wrap="square" lIns="91440" tIns="45720" rIns="91440" bIns="45720" anchor="t" anchorCtr="0">
            <a:spAutoFit/>
          </a:bodyPr>
          <a:p>
            <a:pPr algn="just">
              <a:buClrTx/>
              <a:buSzTx/>
            </a:pPr>
            <a:r>
              <a:rPr lang="en-US" altLang="zh-CN" sz="2400">
                <a:latin typeface="宋体" panose="02010600030101010101" pitchFamily="2" charset="-122"/>
              </a:rPr>
              <a:t>    </a:t>
            </a:r>
            <a:r>
              <a:rPr lang="zh-CN" altLang="en-US" sz="2400">
                <a:latin typeface="宋体" panose="02010600030101010101" pitchFamily="2" charset="-122"/>
              </a:rPr>
              <a:t>沉筒式液位计将水位变化转换成位移变化，再转换为电感的变化，差动变压器的输出反映液位高低。</a:t>
            </a:r>
            <a:endParaRPr lang="zh-CN" altLang="en-US" sz="2400">
              <a:latin typeface="宋体" panose="02010600030101010101" pitchFamily="2" charset="-122"/>
            </a:endParaRPr>
          </a:p>
        </p:txBody>
      </p:sp>
      <p:pic>
        <p:nvPicPr>
          <p:cNvPr id="2097224" name="Picture 4"/>
          <p:cNvPicPr>
            <a:picLocks noRot="1" noChangeAspect="1"/>
          </p:cNvPicPr>
          <p:nvPr/>
        </p:nvPicPr>
        <p:blipFill>
          <a:blip r:embed="rId1"/>
          <a:stretch>
            <a:fillRect/>
          </a:stretch>
        </p:blipFill>
        <p:spPr>
          <a:xfrm>
            <a:off x="5076825" y="1341438"/>
            <a:ext cx="3294063" cy="4752975"/>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25"/>
                                        </p:tgtEl>
                                        <p:attrNameLst>
                                          <p:attrName>style.visibility</p:attrName>
                                        </p:attrNameLst>
                                      </p:cBhvr>
                                      <p:to>
                                        <p:strVal val="visible"/>
                                      </p:to>
                                    </p:set>
                                    <p:animEffect transition="in" filter="wipe(left)">
                                      <p:cBhvr>
                                        <p:cTn id="7" dur="100"/>
                                        <p:tgtEl>
                                          <p:spTgt spid="104882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097224"/>
                                        </p:tgtEl>
                                        <p:attrNameLst>
                                          <p:attrName>style.visibility</p:attrName>
                                        </p:attrNameLst>
                                      </p:cBhvr>
                                      <p:to>
                                        <p:strVal val="visible"/>
                                      </p:to>
                                    </p:set>
                                    <p:anim calcmode="lin" valueType="num">
                                      <p:cBhvr>
                                        <p:cTn id="11" dur="500" fill="hold"/>
                                        <p:tgtEl>
                                          <p:spTgt spid="2097224"/>
                                        </p:tgtEl>
                                        <p:attrNameLst>
                                          <p:attrName>ppt_x</p:attrName>
                                        </p:attrNameLst>
                                      </p:cBhvr>
                                      <p:tavLst>
                                        <p:tav tm="0">
                                          <p:val>
                                            <p:strVal val="1+ppt_w/2"/>
                                          </p:val>
                                        </p:tav>
                                        <p:tav tm="100000">
                                          <p:val>
                                            <p:strVal val="ppt_x"/>
                                          </p:val>
                                        </p:tav>
                                      </p:tavLst>
                                    </p:anim>
                                    <p:anim calcmode="lin" valueType="num">
                                      <p:cBhvr>
                                        <p:cTn id="12" dur="500" fill="hold"/>
                                        <p:tgtEl>
                                          <p:spTgt spid="2097224"/>
                                        </p:tgtEl>
                                        <p:attrNameLst>
                                          <p:attrName>ppt_y</p:attrName>
                                        </p:attrNameLst>
                                      </p:cBhvr>
                                      <p:tavLst>
                                        <p:tav tm="0">
                                          <p:val>
                                            <p:strVal val="ppt_y"/>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1048826"/>
                                        </p:tgtEl>
                                        <p:attrNameLst>
                                          <p:attrName>style.visibility</p:attrName>
                                        </p:attrNameLst>
                                      </p:cBhvr>
                                      <p:to>
                                        <p:strVal val="visible"/>
                                      </p:to>
                                    </p:set>
                                    <p:animEffect transition="in" filter="blinds(horizontal)">
                                      <p:cBhvr>
                                        <p:cTn id="15" dur="500"/>
                                        <p:tgtEl>
                                          <p:spTgt spid="1048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5" grpId="0" animBg="1" advAuto="1000"/>
      <p:bldP spid="1048826" grpId="0" animBg="1" advAuto="100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pic>
        <p:nvPicPr>
          <p:cNvPr id="2097225" name="Picture 2" descr="3-2-17"/>
          <p:cNvPicPr>
            <a:picLocks noRot="1" noChangeAspect="1"/>
          </p:cNvPicPr>
          <p:nvPr/>
        </p:nvPicPr>
        <p:blipFill>
          <a:blip r:embed="rId1"/>
          <a:stretch>
            <a:fillRect/>
          </a:stretch>
        </p:blipFill>
        <p:spPr>
          <a:xfrm>
            <a:off x="2197100" y="1739900"/>
            <a:ext cx="4751388" cy="4425950"/>
          </a:xfrm>
          <a:prstGeom prst="rect">
            <a:avLst/>
          </a:prstGeom>
          <a:noFill/>
          <a:ln w="9525">
            <a:noFill/>
          </a:ln>
        </p:spPr>
      </p:pic>
      <p:sp>
        <p:nvSpPr>
          <p:cNvPr id="1048827" name="Text Box 3"/>
          <p:cNvSpPr txBox="1"/>
          <p:nvPr/>
        </p:nvSpPr>
        <p:spPr>
          <a:xfrm>
            <a:off x="6764338" y="5403850"/>
            <a:ext cx="1985635" cy="789939"/>
          </a:xfrm>
          <a:prstGeom prst="rect">
            <a:avLst/>
          </a:prstGeom>
          <a:noFill/>
          <a:ln w="9525">
            <a:noFill/>
          </a:ln>
        </p:spPr>
        <p:txBody>
          <a:bodyPr wrap="none" lIns="91440" tIns="45720" rIns="91440" bIns="45720" anchor="t" anchorCtr="0">
            <a:spAutoFit/>
          </a:bodyPr>
          <a:p>
            <a:pPr>
              <a:buClrTx/>
            </a:pPr>
            <a:r>
              <a:rPr lang="en-US" altLang="zh-CN" sz="2000" dirty="0">
                <a:latin typeface="Times New Roman" panose="02020603050405020304" pitchFamily="65" charset="0"/>
              </a:rPr>
              <a:t>1 </a:t>
            </a:r>
            <a:r>
              <a:rPr lang="zh-CN" altLang="en-US" sz="2000" dirty="0">
                <a:latin typeface="Times New Roman" panose="02020603050405020304" pitchFamily="65" charset="0"/>
              </a:rPr>
              <a:t>－悬臂梁；</a:t>
            </a:r>
            <a:endParaRPr lang="zh-CN" altLang="en-US" sz="2000" dirty="0">
              <a:latin typeface="Times New Roman" panose="02020603050405020304" pitchFamily="65" charset="0"/>
            </a:endParaRPr>
          </a:p>
          <a:p>
            <a:pPr>
              <a:buClrTx/>
            </a:pPr>
            <a:r>
              <a:rPr lang="en-US" altLang="zh-CN" sz="2000" dirty="0">
                <a:latin typeface="Times New Roman" panose="02020603050405020304" pitchFamily="65" charset="0"/>
              </a:rPr>
              <a:t>2 </a:t>
            </a:r>
            <a:r>
              <a:rPr lang="zh-CN" altLang="en-US" sz="2000" dirty="0">
                <a:latin typeface="Times New Roman" panose="02020603050405020304" pitchFamily="65" charset="0"/>
              </a:rPr>
              <a:t>－差动变压器</a:t>
            </a:r>
            <a:r>
              <a:rPr lang="zh-CN" altLang="en-US" sz="2400" dirty="0">
                <a:latin typeface="Times New Roman" panose="02020603050405020304" pitchFamily="65" charset="0"/>
              </a:rPr>
              <a:t> </a:t>
            </a:r>
            <a:endParaRPr lang="zh-CN" altLang="en-US" sz="2400" dirty="0">
              <a:latin typeface="Times New Roman" panose="02020603050405020304" pitchFamily="65" charset="0"/>
            </a:endParaRPr>
          </a:p>
        </p:txBody>
      </p:sp>
      <p:sp>
        <p:nvSpPr>
          <p:cNvPr id="1048828" name="Rectangle 8"/>
          <p:cNvSpPr/>
          <p:nvPr/>
        </p:nvSpPr>
        <p:spPr>
          <a:xfrm>
            <a:off x="250824" y="1268413"/>
            <a:ext cx="7111361" cy="548639"/>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dirty="0">
                <a:solidFill>
                  <a:srgbClr val="0033CC"/>
                </a:solidFill>
                <a:latin typeface="隶书" panose="02010509060101010101" pitchFamily="67" charset="-122"/>
              </a:rPr>
              <a:t>2</a:t>
            </a:r>
            <a:r>
              <a:rPr lang="zh-CN" altLang="en-US" sz="2800" dirty="0">
                <a:solidFill>
                  <a:srgbClr val="0033CC"/>
                </a:solidFill>
                <a:latin typeface="隶书" panose="02010509060101010101" pitchFamily="67" charset="-122"/>
              </a:rPr>
              <a:t>）加速度传感器（电感式传感器）</a:t>
            </a:r>
            <a:endParaRPr lang="zh-CN" altLang="en-US" sz="2800" dirty="0">
              <a:solidFill>
                <a:srgbClr val="0033CC"/>
              </a:solidFill>
              <a:latin typeface="隶书" panose="02010509060101010101" pitchFamily="67" charset="-122"/>
            </a:endParaRPr>
          </a:p>
        </p:txBody>
      </p:sp>
      <mc:AlternateContent xmlns:mc="http://schemas.openxmlformats.org/markup-compatibility/2006" xmlns:p14="http://schemas.microsoft.com/office/powerpoint/2010/main">
        <mc:Choice Requires="p14">
          <p:contentPart r:id="rId2" p14:bwMode="auto">
            <p14:nvContentPartPr>
              <p14:cNvPr id="1049598" name="墨迹 1049597"/>
              <p14:cNvContentPartPr/>
              <p14:nvPr/>
            </p14:nvContentPartPr>
            <p14:xfrm>
              <a:off x="875625" y="834480"/>
              <a:ext cx="2771050" cy="1339107"/>
            </p14:xfrm>
          </p:contentPart>
        </mc:Choice>
        <mc:Fallback xmlns="">
          <p:pic>
            <p:nvPicPr>
              <p:cNvPr id="1049598" name="墨迹 1049597"/>
            </p:nvPicPr>
            <p:blipFill>
              <a:blip r:embed="rId3"/>
            </p:blipFill>
            <p:spPr>
              <a:xfrm>
                <a:off x="875625" y="834480"/>
                <a:ext cx="2771050" cy="1339107"/>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28"/>
                                        </p:tgtEl>
                                        <p:attrNameLst>
                                          <p:attrName>style.visibility</p:attrName>
                                        </p:attrNameLst>
                                      </p:cBhvr>
                                      <p:to>
                                        <p:strVal val="visible"/>
                                      </p:to>
                                    </p:set>
                                    <p:animEffect transition="in" filter="wipe(left)">
                                      <p:cBhvr>
                                        <p:cTn id="7" dur="100"/>
                                        <p:tgtEl>
                                          <p:spTgt spid="104882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097225"/>
                                        </p:tgtEl>
                                        <p:attrNameLst>
                                          <p:attrName>style.visibility</p:attrName>
                                        </p:attrNameLst>
                                      </p:cBhvr>
                                      <p:to>
                                        <p:strVal val="visible"/>
                                      </p:to>
                                    </p:set>
                                    <p:anim calcmode="lin" valueType="num">
                                      <p:cBhvr>
                                        <p:cTn id="11" dur="500" fill="hold"/>
                                        <p:tgtEl>
                                          <p:spTgt spid="2097225"/>
                                        </p:tgtEl>
                                        <p:attrNameLst>
                                          <p:attrName>ppt_x</p:attrName>
                                        </p:attrNameLst>
                                      </p:cBhvr>
                                      <p:tavLst>
                                        <p:tav tm="0">
                                          <p:val>
                                            <p:strVal val="ppt_x"/>
                                          </p:val>
                                        </p:tav>
                                        <p:tav tm="100000">
                                          <p:val>
                                            <p:strVal val="ppt_x"/>
                                          </p:val>
                                        </p:tav>
                                      </p:tavLst>
                                    </p:anim>
                                    <p:anim calcmode="lin" valueType="num">
                                      <p:cBhvr>
                                        <p:cTn id="12" dur="500" fill="hold"/>
                                        <p:tgtEl>
                                          <p:spTgt spid="20972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827"/>
                                        </p:tgtEl>
                                        <p:attrNameLst>
                                          <p:attrName>style.visibility</p:attrName>
                                        </p:attrNameLst>
                                      </p:cBhvr>
                                      <p:to>
                                        <p:strVal val="visible"/>
                                      </p:to>
                                    </p:set>
                                    <p:anim calcmode="lin" valueType="num">
                                      <p:cBhvr>
                                        <p:cTn id="15" dur="500" fill="hold"/>
                                        <p:tgtEl>
                                          <p:spTgt spid="1048827"/>
                                        </p:tgtEl>
                                        <p:attrNameLst>
                                          <p:attrName>ppt_x</p:attrName>
                                        </p:attrNameLst>
                                      </p:cBhvr>
                                      <p:tavLst>
                                        <p:tav tm="0">
                                          <p:val>
                                            <p:strVal val="ppt_x"/>
                                          </p:val>
                                        </p:tav>
                                        <p:tav tm="100000">
                                          <p:val>
                                            <p:strVal val="ppt_x"/>
                                          </p:val>
                                        </p:tav>
                                      </p:tavLst>
                                    </p:anim>
                                    <p:anim calcmode="lin" valueType="num">
                                      <p:cBhvr>
                                        <p:cTn id="16" dur="500" fill="hold"/>
                                        <p:tgtEl>
                                          <p:spTgt spid="1048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7" grpId="0" animBg="1" advAuto="1000"/>
      <p:bldP spid="1048828" grpId="0" animBg="1" advAuto="100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829" name="灯片编号占位符 3"/>
          <p:cNvSpPr txBox="1"/>
          <p:nvPr/>
        </p:nvSpPr>
        <p:spPr>
          <a:xfrm>
            <a:off x="7924800" y="6356350"/>
            <a:ext cx="762000" cy="365125"/>
          </a:xfrm>
          <a:prstGeom prst="rect">
            <a:avLst/>
          </a:prstGeom>
          <a:noFill/>
          <a:ln w="9525">
            <a:noFill/>
          </a:ln>
        </p:spPr>
        <p:txBody>
          <a:bodyPr wrap="square" lIns="0" tIns="0" rIns="0" bIns="0" anchor="b" anchorCtr="0"/>
          <a:p>
            <a:pPr algn="r"/>
            <a:fld id="{9A0DB2DC-4C9A-4742-B13C-FB6460FD3503}" type="slidenum">
              <a:rPr lang="zh-CN" altLang="en-US" sz="1200">
                <a:solidFill>
                  <a:srgbClr val="1D4577"/>
                </a:solidFill>
                <a:latin typeface="宋体" panose="02010600030101010101" pitchFamily="2" charset="-122"/>
              </a:rPr>
            </a:fld>
            <a:endParaRPr lang="zh-CN" altLang="en-US" sz="1200">
              <a:solidFill>
                <a:srgbClr val="1D4577"/>
              </a:solidFill>
              <a:latin typeface="宋体" panose="02010600030101010101" pitchFamily="2" charset="-122"/>
            </a:endParaRPr>
          </a:p>
        </p:txBody>
      </p:sp>
      <p:sp>
        <p:nvSpPr>
          <p:cNvPr id="1048830" name="Rectangle 2"/>
          <p:cNvSpPr/>
          <p:nvPr/>
        </p:nvSpPr>
        <p:spPr>
          <a:xfrm>
            <a:off x="501650" y="2205038"/>
            <a:ext cx="3638550" cy="2491740"/>
          </a:xfrm>
          <a:prstGeom prst="rect">
            <a:avLst/>
          </a:prstGeom>
          <a:noFill/>
          <a:ln w="9525">
            <a:noFill/>
          </a:ln>
        </p:spPr>
        <p:txBody>
          <a:bodyPr wrap="square" lIns="91440" tIns="45720" rIns="91440" bIns="45720" anchor="t" anchorCtr="0">
            <a:spAutoFit/>
          </a:bodyPr>
          <a:p>
            <a:pPr indent="265430" algn="just">
              <a:lnSpc>
                <a:spcPct val="105000"/>
              </a:lnSpc>
              <a:buClr>
                <a:srgbClr val="FF3300"/>
              </a:buClr>
            </a:pPr>
            <a:r>
              <a:rPr lang="en-US" altLang="zh-CN" sz="2400">
                <a:latin typeface="宋体" panose="02010600030101010101" pitchFamily="2" charset="-122"/>
              </a:rPr>
              <a:t>   </a:t>
            </a:r>
            <a:r>
              <a:rPr lang="zh-CN" altLang="en-US" sz="2400">
                <a:latin typeface="宋体" panose="02010600030101010101" pitchFamily="2" charset="-122"/>
              </a:rPr>
              <a:t>载有交变电流的线圈产生交变磁场</a:t>
            </a:r>
            <a:r>
              <a:rPr lang="en-US" altLang="zh-CN" sz="2400">
                <a:latin typeface="宋体" panose="02010600030101010101" pitchFamily="2" charset="-122"/>
              </a:rPr>
              <a:t>H</a:t>
            </a:r>
            <a:r>
              <a:rPr lang="en-US" altLang="zh-CN" sz="2400" baseline="-24000">
                <a:latin typeface="宋体" panose="02010600030101010101" pitchFamily="2" charset="-122"/>
              </a:rPr>
              <a:t>p</a:t>
            </a:r>
            <a:r>
              <a:rPr lang="zh-CN" altLang="en-US" sz="2400">
                <a:latin typeface="宋体" panose="02010600030101010101" pitchFamily="2" charset="-122"/>
              </a:rPr>
              <a:t>，金属物平面感应出电涡流，产生交变涡流磁场</a:t>
            </a:r>
            <a:r>
              <a:rPr lang="en-US" altLang="zh-CN" sz="2400">
                <a:latin typeface="宋体" panose="02010600030101010101" pitchFamily="2" charset="-122"/>
              </a:rPr>
              <a:t>H</a:t>
            </a:r>
            <a:r>
              <a:rPr lang="en-US" altLang="zh-CN" sz="2400" baseline="-24000">
                <a:latin typeface="宋体" panose="02010600030101010101" pitchFamily="2" charset="-122"/>
              </a:rPr>
              <a:t>s</a:t>
            </a:r>
            <a:r>
              <a:rPr lang="en-US" altLang="zh-CN" sz="2400">
                <a:latin typeface="宋体" panose="02010600030101010101" pitchFamily="2" charset="-122"/>
              </a:rPr>
              <a:t> </a:t>
            </a:r>
            <a:r>
              <a:rPr lang="zh-CN" altLang="en-US" sz="2400">
                <a:latin typeface="宋体" panose="02010600030101010101" pitchFamily="2" charset="-122"/>
              </a:rPr>
              <a:t>，均在检测线圈（反向差动线圈）中产生感应电动势。</a:t>
            </a:r>
            <a:endParaRPr lang="zh-CN" altLang="en-US" sz="2400">
              <a:latin typeface="宋体" panose="02010600030101010101" pitchFamily="2" charset="-122"/>
            </a:endParaRPr>
          </a:p>
        </p:txBody>
      </p:sp>
      <p:grpSp>
        <p:nvGrpSpPr>
          <p:cNvPr id="153" name="Group 94"/>
          <p:cNvGrpSpPr/>
          <p:nvPr/>
        </p:nvGrpSpPr>
        <p:grpSpPr>
          <a:xfrm>
            <a:off x="4356100" y="2235200"/>
            <a:ext cx="4537075" cy="3570288"/>
            <a:chOff x="0" y="0"/>
            <a:chExt cx="10000" cy="10000"/>
          </a:xfrm>
        </p:grpSpPr>
        <p:sp>
          <p:nvSpPr>
            <p:cNvPr id="1048831" name="Rectangle 95"/>
            <p:cNvSpPr/>
            <p:nvPr/>
          </p:nvSpPr>
          <p:spPr>
            <a:xfrm>
              <a:off x="0" y="0"/>
              <a:ext cx="10000" cy="10000"/>
            </a:xfrm>
            <a:prstGeom prst="rect">
              <a:avLst/>
            </a:prstGeom>
            <a:solidFill>
              <a:srgbClr val="EAEAEA"/>
            </a:solidFill>
            <a:ln w="38100" cap="flat" cmpd="dbl">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32" name="Line 96"/>
            <p:cNvSpPr/>
            <p:nvPr/>
          </p:nvSpPr>
          <p:spPr>
            <a:xfrm>
              <a:off x="2857" y="1591"/>
              <a:ext cx="0" cy="4318"/>
            </a:xfrm>
            <a:prstGeom prst="line">
              <a:avLst/>
            </a:prstGeom>
            <a:ln w="28575" cap="flat" cmpd="sng">
              <a:solidFill>
                <a:srgbClr val="6600FF"/>
              </a:solidFill>
              <a:prstDash val="solid"/>
              <a:round/>
              <a:headEnd type="none" w="med" len="med"/>
              <a:tailEnd type="triangle" w="sm" len="sm"/>
            </a:ln>
          </p:spPr>
        </p:sp>
        <p:sp>
          <p:nvSpPr>
            <p:cNvPr id="1048833" name="Line 97"/>
            <p:cNvSpPr/>
            <p:nvPr/>
          </p:nvSpPr>
          <p:spPr>
            <a:xfrm>
              <a:off x="3143" y="1591"/>
              <a:ext cx="0" cy="4318"/>
            </a:xfrm>
            <a:prstGeom prst="line">
              <a:avLst/>
            </a:prstGeom>
            <a:ln w="28575" cap="flat" cmpd="sng">
              <a:solidFill>
                <a:srgbClr val="6600FF"/>
              </a:solidFill>
              <a:prstDash val="solid"/>
              <a:round/>
              <a:headEnd type="none" w="med" len="med"/>
              <a:tailEnd type="triangle" w="sm" len="sm"/>
            </a:ln>
          </p:spPr>
        </p:sp>
        <p:sp>
          <p:nvSpPr>
            <p:cNvPr id="1048834" name="Line 98"/>
            <p:cNvSpPr/>
            <p:nvPr/>
          </p:nvSpPr>
          <p:spPr>
            <a:xfrm>
              <a:off x="3429" y="1591"/>
              <a:ext cx="0" cy="4318"/>
            </a:xfrm>
            <a:prstGeom prst="line">
              <a:avLst/>
            </a:prstGeom>
            <a:ln w="28575" cap="flat" cmpd="sng">
              <a:solidFill>
                <a:srgbClr val="6600FF"/>
              </a:solidFill>
              <a:prstDash val="solid"/>
              <a:round/>
              <a:headEnd type="none" w="med" len="med"/>
              <a:tailEnd type="triangle" w="sm" len="sm"/>
            </a:ln>
          </p:spPr>
        </p:sp>
        <p:sp>
          <p:nvSpPr>
            <p:cNvPr id="1048835" name="Line 99"/>
            <p:cNvSpPr/>
            <p:nvPr/>
          </p:nvSpPr>
          <p:spPr>
            <a:xfrm>
              <a:off x="3714" y="1591"/>
              <a:ext cx="0" cy="4318"/>
            </a:xfrm>
            <a:prstGeom prst="line">
              <a:avLst/>
            </a:prstGeom>
            <a:ln w="28575" cap="flat" cmpd="sng">
              <a:solidFill>
                <a:srgbClr val="6600FF"/>
              </a:solidFill>
              <a:prstDash val="solid"/>
              <a:round/>
              <a:headEnd type="none" w="med" len="med"/>
              <a:tailEnd type="triangle" w="sm" len="sm"/>
            </a:ln>
          </p:spPr>
        </p:sp>
        <p:sp>
          <p:nvSpPr>
            <p:cNvPr id="1048836" name="Line 100"/>
            <p:cNvSpPr/>
            <p:nvPr/>
          </p:nvSpPr>
          <p:spPr>
            <a:xfrm>
              <a:off x="4000" y="1591"/>
              <a:ext cx="0" cy="4318"/>
            </a:xfrm>
            <a:prstGeom prst="line">
              <a:avLst/>
            </a:prstGeom>
            <a:ln w="28575" cap="flat" cmpd="sng">
              <a:solidFill>
                <a:srgbClr val="6600FF"/>
              </a:solidFill>
              <a:prstDash val="solid"/>
              <a:round/>
              <a:headEnd type="none" w="med" len="med"/>
              <a:tailEnd type="triangle" w="sm" len="sm"/>
            </a:ln>
          </p:spPr>
        </p:sp>
        <p:sp>
          <p:nvSpPr>
            <p:cNvPr id="1048837" name="Line 101"/>
            <p:cNvSpPr/>
            <p:nvPr/>
          </p:nvSpPr>
          <p:spPr>
            <a:xfrm>
              <a:off x="4286" y="1591"/>
              <a:ext cx="0" cy="4318"/>
            </a:xfrm>
            <a:prstGeom prst="line">
              <a:avLst/>
            </a:prstGeom>
            <a:ln w="28575" cap="flat" cmpd="sng">
              <a:solidFill>
                <a:srgbClr val="6600FF"/>
              </a:solidFill>
              <a:prstDash val="solid"/>
              <a:round/>
              <a:headEnd type="none" w="med" len="med"/>
              <a:tailEnd type="triangle" w="sm" len="sm"/>
            </a:ln>
          </p:spPr>
        </p:sp>
        <p:sp>
          <p:nvSpPr>
            <p:cNvPr id="1048838" name="Line 102"/>
            <p:cNvSpPr/>
            <p:nvPr/>
          </p:nvSpPr>
          <p:spPr>
            <a:xfrm>
              <a:off x="4571" y="1591"/>
              <a:ext cx="0" cy="4318"/>
            </a:xfrm>
            <a:prstGeom prst="line">
              <a:avLst/>
            </a:prstGeom>
            <a:ln w="28575" cap="flat" cmpd="sng">
              <a:solidFill>
                <a:srgbClr val="6600FF"/>
              </a:solidFill>
              <a:prstDash val="solid"/>
              <a:round/>
              <a:headEnd type="none" w="med" len="med"/>
              <a:tailEnd type="triangle" w="sm" len="sm"/>
            </a:ln>
          </p:spPr>
        </p:sp>
        <p:sp>
          <p:nvSpPr>
            <p:cNvPr id="1048839" name="Line 103"/>
            <p:cNvSpPr/>
            <p:nvPr/>
          </p:nvSpPr>
          <p:spPr>
            <a:xfrm>
              <a:off x="4857" y="1591"/>
              <a:ext cx="0" cy="4318"/>
            </a:xfrm>
            <a:prstGeom prst="line">
              <a:avLst/>
            </a:prstGeom>
            <a:ln w="28575" cap="flat" cmpd="sng">
              <a:solidFill>
                <a:srgbClr val="6600FF"/>
              </a:solidFill>
              <a:prstDash val="solid"/>
              <a:round/>
              <a:headEnd type="none" w="med" len="med"/>
              <a:tailEnd type="triangle" w="sm" len="sm"/>
            </a:ln>
          </p:spPr>
        </p:sp>
        <p:sp>
          <p:nvSpPr>
            <p:cNvPr id="1048840" name="Line 104"/>
            <p:cNvSpPr/>
            <p:nvPr/>
          </p:nvSpPr>
          <p:spPr>
            <a:xfrm>
              <a:off x="5143" y="1591"/>
              <a:ext cx="0" cy="4318"/>
            </a:xfrm>
            <a:prstGeom prst="line">
              <a:avLst/>
            </a:prstGeom>
            <a:ln w="28575" cap="flat" cmpd="sng">
              <a:solidFill>
                <a:srgbClr val="6600FF"/>
              </a:solidFill>
              <a:prstDash val="solid"/>
              <a:round/>
              <a:headEnd type="none" w="med" len="med"/>
              <a:tailEnd type="triangle" w="sm" len="sm"/>
            </a:ln>
          </p:spPr>
        </p:sp>
        <p:sp>
          <p:nvSpPr>
            <p:cNvPr id="1048841" name="Line 105"/>
            <p:cNvSpPr/>
            <p:nvPr/>
          </p:nvSpPr>
          <p:spPr>
            <a:xfrm>
              <a:off x="5429" y="1591"/>
              <a:ext cx="0" cy="4318"/>
            </a:xfrm>
            <a:prstGeom prst="line">
              <a:avLst/>
            </a:prstGeom>
            <a:ln w="28575" cap="flat" cmpd="sng">
              <a:solidFill>
                <a:srgbClr val="6600FF"/>
              </a:solidFill>
              <a:prstDash val="solid"/>
              <a:round/>
              <a:headEnd type="none" w="med" len="med"/>
              <a:tailEnd type="triangle" w="sm" len="sm"/>
            </a:ln>
          </p:spPr>
        </p:sp>
        <p:sp>
          <p:nvSpPr>
            <p:cNvPr id="1048842" name="Line 106"/>
            <p:cNvSpPr/>
            <p:nvPr/>
          </p:nvSpPr>
          <p:spPr>
            <a:xfrm>
              <a:off x="5714" y="1591"/>
              <a:ext cx="0" cy="4318"/>
            </a:xfrm>
            <a:prstGeom prst="line">
              <a:avLst/>
            </a:prstGeom>
            <a:ln w="28575" cap="flat" cmpd="sng">
              <a:solidFill>
                <a:srgbClr val="6600FF"/>
              </a:solidFill>
              <a:prstDash val="solid"/>
              <a:round/>
              <a:headEnd type="none" w="med" len="med"/>
              <a:tailEnd type="triangle" w="sm" len="sm"/>
            </a:ln>
          </p:spPr>
        </p:sp>
        <p:sp>
          <p:nvSpPr>
            <p:cNvPr id="1048843" name="Line 107"/>
            <p:cNvSpPr/>
            <p:nvPr/>
          </p:nvSpPr>
          <p:spPr>
            <a:xfrm>
              <a:off x="6000" y="1591"/>
              <a:ext cx="0" cy="4318"/>
            </a:xfrm>
            <a:prstGeom prst="line">
              <a:avLst/>
            </a:prstGeom>
            <a:ln w="28575" cap="flat" cmpd="sng">
              <a:solidFill>
                <a:srgbClr val="6600FF"/>
              </a:solidFill>
              <a:prstDash val="solid"/>
              <a:round/>
              <a:headEnd type="none" w="med" len="med"/>
              <a:tailEnd type="triangle" w="sm" len="sm"/>
            </a:ln>
          </p:spPr>
        </p:sp>
        <p:sp>
          <p:nvSpPr>
            <p:cNvPr id="1048844" name="Line 108"/>
            <p:cNvSpPr/>
            <p:nvPr/>
          </p:nvSpPr>
          <p:spPr>
            <a:xfrm>
              <a:off x="6286" y="1591"/>
              <a:ext cx="0" cy="4318"/>
            </a:xfrm>
            <a:prstGeom prst="line">
              <a:avLst/>
            </a:prstGeom>
            <a:ln w="28575" cap="flat" cmpd="sng">
              <a:solidFill>
                <a:srgbClr val="6600FF"/>
              </a:solidFill>
              <a:prstDash val="solid"/>
              <a:round/>
              <a:headEnd type="none" w="med" len="med"/>
              <a:tailEnd type="triangle" w="sm" len="sm"/>
            </a:ln>
          </p:spPr>
        </p:sp>
        <p:sp>
          <p:nvSpPr>
            <p:cNvPr id="1048845" name="Line 109"/>
            <p:cNvSpPr/>
            <p:nvPr/>
          </p:nvSpPr>
          <p:spPr>
            <a:xfrm>
              <a:off x="6571" y="1591"/>
              <a:ext cx="0" cy="4318"/>
            </a:xfrm>
            <a:prstGeom prst="line">
              <a:avLst/>
            </a:prstGeom>
            <a:ln w="28575" cap="flat" cmpd="sng">
              <a:solidFill>
                <a:srgbClr val="6600FF"/>
              </a:solidFill>
              <a:prstDash val="solid"/>
              <a:round/>
              <a:headEnd type="none" w="med" len="med"/>
              <a:tailEnd type="triangle" w="sm" len="sm"/>
            </a:ln>
          </p:spPr>
        </p:sp>
        <p:sp>
          <p:nvSpPr>
            <p:cNvPr id="1048846" name="Line 110"/>
            <p:cNvSpPr/>
            <p:nvPr/>
          </p:nvSpPr>
          <p:spPr>
            <a:xfrm>
              <a:off x="6857" y="1591"/>
              <a:ext cx="0" cy="4318"/>
            </a:xfrm>
            <a:prstGeom prst="line">
              <a:avLst/>
            </a:prstGeom>
            <a:ln w="28575" cap="flat" cmpd="sng">
              <a:solidFill>
                <a:srgbClr val="6600FF"/>
              </a:solidFill>
              <a:prstDash val="solid"/>
              <a:round/>
              <a:headEnd type="none" w="med" len="med"/>
              <a:tailEnd type="triangle" w="sm" len="sm"/>
            </a:ln>
          </p:spPr>
        </p:sp>
        <p:sp>
          <p:nvSpPr>
            <p:cNvPr id="1048847" name="Line 111"/>
            <p:cNvSpPr/>
            <p:nvPr/>
          </p:nvSpPr>
          <p:spPr>
            <a:xfrm>
              <a:off x="7143" y="1591"/>
              <a:ext cx="0" cy="4318"/>
            </a:xfrm>
            <a:prstGeom prst="line">
              <a:avLst/>
            </a:prstGeom>
            <a:ln w="28575" cap="flat" cmpd="sng">
              <a:solidFill>
                <a:srgbClr val="6600FF"/>
              </a:solidFill>
              <a:prstDash val="solid"/>
              <a:round/>
              <a:headEnd type="none" w="med" len="med"/>
              <a:tailEnd type="triangle" w="sm" len="sm"/>
            </a:ln>
          </p:spPr>
        </p:sp>
        <p:sp>
          <p:nvSpPr>
            <p:cNvPr id="1048848" name="Line 112"/>
            <p:cNvSpPr/>
            <p:nvPr/>
          </p:nvSpPr>
          <p:spPr>
            <a:xfrm>
              <a:off x="7429" y="1591"/>
              <a:ext cx="0" cy="4318"/>
            </a:xfrm>
            <a:prstGeom prst="line">
              <a:avLst/>
            </a:prstGeom>
            <a:ln w="28575" cap="flat" cmpd="sng">
              <a:solidFill>
                <a:srgbClr val="6600FF"/>
              </a:solidFill>
              <a:prstDash val="solid"/>
              <a:round/>
              <a:headEnd type="none" w="med" len="med"/>
              <a:tailEnd type="triangle" w="sm" len="sm"/>
            </a:ln>
          </p:spPr>
        </p:sp>
        <p:sp>
          <p:nvSpPr>
            <p:cNvPr id="1048849" name="AutoShape 113"/>
            <p:cNvSpPr/>
            <p:nvPr/>
          </p:nvSpPr>
          <p:spPr>
            <a:xfrm>
              <a:off x="1429" y="6364"/>
              <a:ext cx="7142" cy="2954"/>
            </a:xfrm>
            <a:prstGeom prst="cube">
              <a:avLst>
                <a:gd name="adj" fmla="val 69551"/>
              </a:avLst>
            </a:prstGeom>
            <a:solidFill>
              <a:srgbClr val="FF9999"/>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50" name="Rectangle 114" descr="深色横线"/>
            <p:cNvSpPr/>
            <p:nvPr/>
          </p:nvSpPr>
          <p:spPr>
            <a:xfrm>
              <a:off x="2714" y="2273"/>
              <a:ext cx="4715" cy="1591"/>
            </a:xfrm>
            <a:prstGeom prst="rect">
              <a:avLst/>
            </a:prstGeom>
            <a:blipFill rotWithShape="0">
              <a:blip r:embed="rId1"/>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51" name="Rectangle 115" descr="深色横线"/>
            <p:cNvSpPr/>
            <p:nvPr/>
          </p:nvSpPr>
          <p:spPr>
            <a:xfrm>
              <a:off x="2714" y="4318"/>
              <a:ext cx="2143" cy="1137"/>
            </a:xfrm>
            <a:prstGeom prst="rect">
              <a:avLst/>
            </a:prstGeom>
            <a:blipFill rotWithShape="0">
              <a:blip r:embed="rId2"/>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52" name="Rectangle 116" descr="深色横线"/>
            <p:cNvSpPr/>
            <p:nvPr/>
          </p:nvSpPr>
          <p:spPr>
            <a:xfrm>
              <a:off x="5286" y="4318"/>
              <a:ext cx="2143" cy="1137"/>
            </a:xfrm>
            <a:prstGeom prst="rect">
              <a:avLst/>
            </a:prstGeom>
            <a:blipFill rotWithShape="0">
              <a:blip r:embed="rId2"/>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53" name="Line 117"/>
            <p:cNvSpPr/>
            <p:nvPr/>
          </p:nvSpPr>
          <p:spPr>
            <a:xfrm flipV="1">
              <a:off x="4857" y="4318"/>
              <a:ext cx="429" cy="1137"/>
            </a:xfrm>
            <a:prstGeom prst="line">
              <a:avLst/>
            </a:prstGeom>
            <a:ln w="38100" cap="flat" cmpd="sng">
              <a:solidFill>
                <a:srgbClr val="000000"/>
              </a:solidFill>
              <a:prstDash val="solid"/>
              <a:round/>
              <a:headEnd type="none" w="med" len="med"/>
              <a:tailEnd type="none" w="med" len="med"/>
            </a:ln>
          </p:spPr>
        </p:sp>
        <p:pic>
          <p:nvPicPr>
            <p:cNvPr id="2097226" name="对象 197659"/>
            <p:cNvPicPr>
              <a:picLocks noRot="1" noChangeAspect="1"/>
            </p:cNvPicPr>
            <p:nvPr/>
          </p:nvPicPr>
          <p:blipFill>
            <a:blip r:embed="rId3"/>
            <a:stretch>
              <a:fillRect/>
            </a:stretch>
          </p:blipFill>
          <p:spPr>
            <a:xfrm>
              <a:off x="1571" y="8409"/>
              <a:ext cx="1572" cy="914"/>
            </a:xfrm>
            <a:prstGeom prst="rect">
              <a:avLst/>
            </a:prstGeom>
            <a:noFill/>
            <a:ln w="9525">
              <a:noFill/>
            </a:ln>
          </p:spPr>
        </p:pic>
        <p:pic>
          <p:nvPicPr>
            <p:cNvPr id="2097227" name="对象 197660"/>
            <p:cNvPicPr>
              <a:picLocks noRot="1" noChangeAspect="1"/>
            </p:cNvPicPr>
            <p:nvPr/>
          </p:nvPicPr>
          <p:blipFill>
            <a:blip r:embed="rId4"/>
            <a:stretch>
              <a:fillRect/>
            </a:stretch>
          </p:blipFill>
          <p:spPr>
            <a:xfrm>
              <a:off x="714" y="1136"/>
              <a:ext cx="2054" cy="914"/>
            </a:xfrm>
            <a:prstGeom prst="rect">
              <a:avLst/>
            </a:prstGeom>
            <a:noFill/>
            <a:ln w="9525">
              <a:noFill/>
            </a:ln>
          </p:spPr>
        </p:pic>
        <p:pic>
          <p:nvPicPr>
            <p:cNvPr id="2097228" name="对象 197661"/>
            <p:cNvPicPr>
              <a:picLocks noRot="1" noChangeAspect="1"/>
            </p:cNvPicPr>
            <p:nvPr/>
          </p:nvPicPr>
          <p:blipFill>
            <a:blip r:embed="rId5"/>
            <a:stretch>
              <a:fillRect/>
            </a:stretch>
          </p:blipFill>
          <p:spPr>
            <a:xfrm>
              <a:off x="7714" y="2727"/>
              <a:ext cx="2054" cy="914"/>
            </a:xfrm>
            <a:prstGeom prst="rect">
              <a:avLst/>
            </a:prstGeom>
            <a:noFill/>
            <a:ln w="9525">
              <a:noFill/>
            </a:ln>
          </p:spPr>
        </p:pic>
        <p:pic>
          <p:nvPicPr>
            <p:cNvPr id="2097229" name="对象 197662"/>
            <p:cNvPicPr>
              <a:picLocks noRot="1" noChangeAspect="1"/>
            </p:cNvPicPr>
            <p:nvPr/>
          </p:nvPicPr>
          <p:blipFill>
            <a:blip r:embed="rId6"/>
            <a:stretch>
              <a:fillRect/>
            </a:stretch>
          </p:blipFill>
          <p:spPr>
            <a:xfrm>
              <a:off x="7714" y="4318"/>
              <a:ext cx="2054" cy="914"/>
            </a:xfrm>
            <a:prstGeom prst="rect">
              <a:avLst/>
            </a:prstGeom>
            <a:noFill/>
            <a:ln w="9525">
              <a:noFill/>
            </a:ln>
          </p:spPr>
        </p:pic>
        <p:graphicFrame>
          <p:nvGraphicFramePr>
            <p:cNvPr id="4194339" name="对象 197663"/>
            <p:cNvGraphicFramePr>
              <a:graphicFrameLocks noChangeAspect="1"/>
            </p:cNvGraphicFramePr>
            <p:nvPr/>
          </p:nvGraphicFramePr>
          <p:xfrm>
            <a:off x="4429" y="455"/>
            <a:ext cx="2571" cy="1027"/>
          </p:xfrm>
          <a:graphic>
            <a:graphicData uri="http://schemas.openxmlformats.org/presentationml/2006/ole">
              <mc:AlternateContent xmlns:mc="http://schemas.openxmlformats.org/markup-compatibility/2006">
                <mc:Choice xmlns:v="urn:schemas-microsoft-com:vml" Requires="v">
                  <p:oleObj spid="_x0000_s0" name="" showAsIcon="1" r:id="rId7" imgW="1866265" imgH="428625" progId="Equation.3">
                    <p:embed/>
                  </p:oleObj>
                </mc:Choice>
                <mc:Fallback>
                  <p:oleObj name="" showAsIcon="1" r:id="rId7" imgW="1866265" imgH="428625" progId="Equation.3">
                    <p:embed/>
                    <p:pic>
                      <p:nvPicPr>
                        <p:cNvPr id="0" name="图片 3194"/>
                        <p:cNvPicPr/>
                        <p:nvPr/>
                      </p:nvPicPr>
                      <p:blipFill>
                        <a:blip r:embed="rId8"/>
                        <a:stretch>
                          <a:fillRect/>
                        </a:stretch>
                      </p:blipFill>
                      <p:spPr>
                        <a:xfrm>
                          <a:off x="4429" y="455"/>
                          <a:ext cx="2571" cy="1027"/>
                        </a:xfrm>
                        <a:prstGeom prst="rect">
                          <a:avLst/>
                        </a:prstGeom>
                        <a:noFill/>
                        <a:ln w="38100">
                          <a:noFill/>
                          <a:miter/>
                        </a:ln>
                      </p:spPr>
                    </p:pic>
                  </p:oleObj>
                </mc:Fallback>
              </mc:AlternateContent>
            </a:graphicData>
          </a:graphic>
        </p:graphicFrame>
        <p:graphicFrame>
          <p:nvGraphicFramePr>
            <p:cNvPr id="4194340" name="对象 197664"/>
            <p:cNvGraphicFramePr>
              <a:graphicFrameLocks noChangeAspect="1"/>
            </p:cNvGraphicFramePr>
            <p:nvPr/>
          </p:nvGraphicFramePr>
          <p:xfrm>
            <a:off x="1143" y="6136"/>
            <a:ext cx="857" cy="1066"/>
          </p:xfrm>
          <a:graphic>
            <a:graphicData uri="http://schemas.openxmlformats.org/presentationml/2006/ole">
              <mc:AlternateContent xmlns:mc="http://schemas.openxmlformats.org/markup-compatibility/2006">
                <mc:Choice xmlns:v="urn:schemas-microsoft-com:vml" Requires="v">
                  <p:oleObj spid="_x0000_s1" name="" showAsIcon="1" r:id="rId9" imgW="428625" imgH="381000" progId="Equation.3">
                    <p:embed/>
                  </p:oleObj>
                </mc:Choice>
                <mc:Fallback>
                  <p:oleObj name="" showAsIcon="1" r:id="rId9" imgW="428625" imgH="381000" progId="Equation.3">
                    <p:embed/>
                    <p:pic>
                      <p:nvPicPr>
                        <p:cNvPr id="0" name="图片 3195"/>
                        <p:cNvPicPr/>
                        <p:nvPr/>
                      </p:nvPicPr>
                      <p:blipFill>
                        <a:blip r:embed="rId10"/>
                        <a:stretch>
                          <a:fillRect/>
                        </a:stretch>
                      </p:blipFill>
                      <p:spPr>
                        <a:xfrm>
                          <a:off x="1143" y="6136"/>
                          <a:ext cx="857" cy="1066"/>
                        </a:xfrm>
                        <a:prstGeom prst="rect">
                          <a:avLst/>
                        </a:prstGeom>
                        <a:noFill/>
                        <a:ln w="38100">
                          <a:noFill/>
                          <a:miter/>
                        </a:ln>
                      </p:spPr>
                    </p:pic>
                  </p:oleObj>
                </mc:Fallback>
              </mc:AlternateContent>
            </a:graphicData>
          </a:graphic>
        </p:graphicFrame>
        <p:sp>
          <p:nvSpPr>
            <p:cNvPr id="1048854" name="Line 124"/>
            <p:cNvSpPr/>
            <p:nvPr/>
          </p:nvSpPr>
          <p:spPr>
            <a:xfrm>
              <a:off x="714" y="4545"/>
              <a:ext cx="2000" cy="0"/>
            </a:xfrm>
            <a:prstGeom prst="line">
              <a:avLst/>
            </a:prstGeom>
            <a:ln w="28575" cap="flat" cmpd="sng">
              <a:solidFill>
                <a:srgbClr val="000000"/>
              </a:solidFill>
              <a:prstDash val="solid"/>
              <a:round/>
              <a:headEnd type="none" w="med" len="med"/>
              <a:tailEnd type="none" w="med" len="med"/>
            </a:ln>
          </p:spPr>
        </p:sp>
        <p:sp>
          <p:nvSpPr>
            <p:cNvPr id="1048855" name="Line 125"/>
            <p:cNvSpPr/>
            <p:nvPr/>
          </p:nvSpPr>
          <p:spPr>
            <a:xfrm>
              <a:off x="714" y="3636"/>
              <a:ext cx="2000" cy="0"/>
            </a:xfrm>
            <a:prstGeom prst="line">
              <a:avLst/>
            </a:prstGeom>
            <a:ln w="28575" cap="flat" cmpd="sng">
              <a:solidFill>
                <a:srgbClr val="000000"/>
              </a:solidFill>
              <a:prstDash val="solid"/>
              <a:round/>
              <a:headEnd type="none" w="med" len="med"/>
              <a:tailEnd type="none" w="med" len="med"/>
            </a:ln>
          </p:spPr>
        </p:sp>
        <p:sp>
          <p:nvSpPr>
            <p:cNvPr id="1048856" name="Line 126"/>
            <p:cNvSpPr/>
            <p:nvPr/>
          </p:nvSpPr>
          <p:spPr>
            <a:xfrm>
              <a:off x="714" y="2273"/>
              <a:ext cx="2000" cy="0"/>
            </a:xfrm>
            <a:prstGeom prst="line">
              <a:avLst/>
            </a:prstGeom>
            <a:ln w="28575" cap="flat" cmpd="sng">
              <a:solidFill>
                <a:srgbClr val="000000"/>
              </a:solidFill>
              <a:prstDash val="solid"/>
              <a:round/>
              <a:headEnd type="none" w="med" len="med"/>
              <a:tailEnd type="none" w="med" len="med"/>
            </a:ln>
          </p:spPr>
        </p:sp>
        <p:sp>
          <p:nvSpPr>
            <p:cNvPr id="1048857" name="Line 127"/>
            <p:cNvSpPr/>
            <p:nvPr/>
          </p:nvSpPr>
          <p:spPr>
            <a:xfrm>
              <a:off x="714" y="5682"/>
              <a:ext cx="6857" cy="0"/>
            </a:xfrm>
            <a:prstGeom prst="line">
              <a:avLst/>
            </a:prstGeom>
            <a:ln w="28575" cap="flat" cmpd="sng">
              <a:solidFill>
                <a:srgbClr val="000000"/>
              </a:solidFill>
              <a:prstDash val="solid"/>
              <a:round/>
              <a:headEnd type="none" w="med" len="med"/>
              <a:tailEnd type="none" w="med" len="med"/>
            </a:ln>
          </p:spPr>
        </p:sp>
        <p:sp>
          <p:nvSpPr>
            <p:cNvPr id="1048858" name="Line 128"/>
            <p:cNvSpPr/>
            <p:nvPr/>
          </p:nvSpPr>
          <p:spPr>
            <a:xfrm>
              <a:off x="7429" y="5227"/>
              <a:ext cx="142" cy="0"/>
            </a:xfrm>
            <a:prstGeom prst="line">
              <a:avLst/>
            </a:prstGeom>
            <a:ln w="28575" cap="flat" cmpd="sng">
              <a:solidFill>
                <a:srgbClr val="000000"/>
              </a:solidFill>
              <a:prstDash val="solid"/>
              <a:round/>
              <a:headEnd type="none" w="med" len="med"/>
              <a:tailEnd type="none" w="med" len="med"/>
            </a:ln>
          </p:spPr>
        </p:sp>
        <p:sp>
          <p:nvSpPr>
            <p:cNvPr id="1048859" name="Line 129"/>
            <p:cNvSpPr/>
            <p:nvPr/>
          </p:nvSpPr>
          <p:spPr>
            <a:xfrm>
              <a:off x="7571" y="5227"/>
              <a:ext cx="0" cy="455"/>
            </a:xfrm>
            <a:prstGeom prst="line">
              <a:avLst/>
            </a:prstGeom>
            <a:ln w="28575" cap="flat" cmpd="sng">
              <a:solidFill>
                <a:srgbClr val="000000"/>
              </a:solidFill>
              <a:prstDash val="solid"/>
              <a:round/>
              <a:headEnd type="none" w="med" len="med"/>
              <a:tailEnd type="none" w="med" len="med"/>
            </a:ln>
          </p:spPr>
        </p:sp>
        <p:sp>
          <p:nvSpPr>
            <p:cNvPr id="1048860" name="Oval 130"/>
            <p:cNvSpPr/>
            <p:nvPr/>
          </p:nvSpPr>
          <p:spPr>
            <a:xfrm>
              <a:off x="571" y="2045"/>
              <a:ext cx="143" cy="228"/>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1" name="Oval 131"/>
            <p:cNvSpPr/>
            <p:nvPr/>
          </p:nvSpPr>
          <p:spPr>
            <a:xfrm>
              <a:off x="571" y="3409"/>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2" name="Oval 132"/>
            <p:cNvSpPr/>
            <p:nvPr/>
          </p:nvSpPr>
          <p:spPr>
            <a:xfrm>
              <a:off x="571" y="4318"/>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3" name="Oval 133"/>
            <p:cNvSpPr/>
            <p:nvPr/>
          </p:nvSpPr>
          <p:spPr>
            <a:xfrm>
              <a:off x="571" y="5455"/>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4" name="Oval 134"/>
            <p:cNvSpPr/>
            <p:nvPr/>
          </p:nvSpPr>
          <p:spPr>
            <a:xfrm>
              <a:off x="4286" y="7045"/>
              <a:ext cx="1428" cy="455"/>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5" name="Oval 135"/>
            <p:cNvSpPr/>
            <p:nvPr/>
          </p:nvSpPr>
          <p:spPr>
            <a:xfrm>
              <a:off x="3714" y="6818"/>
              <a:ext cx="2572" cy="909"/>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6" name="Oval 136"/>
            <p:cNvSpPr/>
            <p:nvPr/>
          </p:nvSpPr>
          <p:spPr>
            <a:xfrm>
              <a:off x="3000" y="6591"/>
              <a:ext cx="4000" cy="1364"/>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67" name="Line 137"/>
            <p:cNvSpPr/>
            <p:nvPr/>
          </p:nvSpPr>
          <p:spPr>
            <a:xfrm flipV="1">
              <a:off x="3143" y="6136"/>
              <a:ext cx="0" cy="1137"/>
            </a:xfrm>
            <a:prstGeom prst="line">
              <a:avLst/>
            </a:prstGeom>
            <a:ln w="38100" cap="flat" cmpd="sng">
              <a:solidFill>
                <a:srgbClr val="FF0000"/>
              </a:solidFill>
              <a:prstDash val="solid"/>
              <a:round/>
              <a:headEnd type="none" w="med" len="med"/>
              <a:tailEnd type="triangle" w="sm" len="sm"/>
            </a:ln>
          </p:spPr>
        </p:sp>
        <p:sp>
          <p:nvSpPr>
            <p:cNvPr id="1048868" name="Line 138"/>
            <p:cNvSpPr/>
            <p:nvPr/>
          </p:nvSpPr>
          <p:spPr>
            <a:xfrm flipV="1">
              <a:off x="3571" y="6136"/>
              <a:ext cx="0" cy="1137"/>
            </a:xfrm>
            <a:prstGeom prst="line">
              <a:avLst/>
            </a:prstGeom>
            <a:ln w="38100" cap="flat" cmpd="sng">
              <a:solidFill>
                <a:srgbClr val="FF0000"/>
              </a:solidFill>
              <a:prstDash val="solid"/>
              <a:round/>
              <a:headEnd type="none" w="med" len="med"/>
              <a:tailEnd type="triangle" w="sm" len="sm"/>
            </a:ln>
          </p:spPr>
        </p:sp>
        <p:sp>
          <p:nvSpPr>
            <p:cNvPr id="1048869" name="Line 139"/>
            <p:cNvSpPr/>
            <p:nvPr/>
          </p:nvSpPr>
          <p:spPr>
            <a:xfrm flipV="1">
              <a:off x="4000" y="6136"/>
              <a:ext cx="0" cy="1137"/>
            </a:xfrm>
            <a:prstGeom prst="line">
              <a:avLst/>
            </a:prstGeom>
            <a:ln w="38100" cap="flat" cmpd="sng">
              <a:solidFill>
                <a:srgbClr val="FF0000"/>
              </a:solidFill>
              <a:prstDash val="solid"/>
              <a:round/>
              <a:headEnd type="none" w="med" len="med"/>
              <a:tailEnd type="triangle" w="sm" len="sm"/>
            </a:ln>
          </p:spPr>
        </p:sp>
        <p:sp>
          <p:nvSpPr>
            <p:cNvPr id="1048870" name="Line 140"/>
            <p:cNvSpPr/>
            <p:nvPr/>
          </p:nvSpPr>
          <p:spPr>
            <a:xfrm flipV="1">
              <a:off x="4429" y="6136"/>
              <a:ext cx="0" cy="1137"/>
            </a:xfrm>
            <a:prstGeom prst="line">
              <a:avLst/>
            </a:prstGeom>
            <a:ln w="38100" cap="flat" cmpd="sng">
              <a:solidFill>
                <a:srgbClr val="FF0000"/>
              </a:solidFill>
              <a:prstDash val="solid"/>
              <a:round/>
              <a:headEnd type="none" w="med" len="med"/>
              <a:tailEnd type="triangle" w="sm" len="sm"/>
            </a:ln>
          </p:spPr>
        </p:sp>
        <p:sp>
          <p:nvSpPr>
            <p:cNvPr id="1048871" name="Line 141"/>
            <p:cNvSpPr/>
            <p:nvPr/>
          </p:nvSpPr>
          <p:spPr>
            <a:xfrm flipV="1">
              <a:off x="4857" y="6136"/>
              <a:ext cx="0" cy="1137"/>
            </a:xfrm>
            <a:prstGeom prst="line">
              <a:avLst/>
            </a:prstGeom>
            <a:ln w="38100" cap="flat" cmpd="sng">
              <a:solidFill>
                <a:srgbClr val="FF0000"/>
              </a:solidFill>
              <a:prstDash val="solid"/>
              <a:round/>
              <a:headEnd type="none" w="med" len="med"/>
              <a:tailEnd type="triangle" w="sm" len="sm"/>
            </a:ln>
          </p:spPr>
        </p:sp>
        <p:sp>
          <p:nvSpPr>
            <p:cNvPr id="1048872" name="Line 142"/>
            <p:cNvSpPr/>
            <p:nvPr/>
          </p:nvSpPr>
          <p:spPr>
            <a:xfrm flipV="1">
              <a:off x="5286" y="6136"/>
              <a:ext cx="0" cy="1137"/>
            </a:xfrm>
            <a:prstGeom prst="line">
              <a:avLst/>
            </a:prstGeom>
            <a:ln w="38100" cap="flat" cmpd="sng">
              <a:solidFill>
                <a:srgbClr val="FF0000"/>
              </a:solidFill>
              <a:prstDash val="solid"/>
              <a:round/>
              <a:headEnd type="none" w="med" len="med"/>
              <a:tailEnd type="triangle" w="sm" len="sm"/>
            </a:ln>
          </p:spPr>
        </p:sp>
        <p:sp>
          <p:nvSpPr>
            <p:cNvPr id="1048873" name="Line 143"/>
            <p:cNvSpPr/>
            <p:nvPr/>
          </p:nvSpPr>
          <p:spPr>
            <a:xfrm flipV="1">
              <a:off x="5714" y="6136"/>
              <a:ext cx="0" cy="1137"/>
            </a:xfrm>
            <a:prstGeom prst="line">
              <a:avLst/>
            </a:prstGeom>
            <a:ln w="38100" cap="flat" cmpd="sng">
              <a:solidFill>
                <a:srgbClr val="FF0000"/>
              </a:solidFill>
              <a:prstDash val="solid"/>
              <a:round/>
              <a:headEnd type="none" w="med" len="med"/>
              <a:tailEnd type="triangle" w="sm" len="sm"/>
            </a:ln>
          </p:spPr>
        </p:sp>
        <p:sp>
          <p:nvSpPr>
            <p:cNvPr id="1048874" name="Line 144"/>
            <p:cNvSpPr/>
            <p:nvPr/>
          </p:nvSpPr>
          <p:spPr>
            <a:xfrm flipV="1">
              <a:off x="6143" y="6136"/>
              <a:ext cx="0" cy="1137"/>
            </a:xfrm>
            <a:prstGeom prst="line">
              <a:avLst/>
            </a:prstGeom>
            <a:ln w="38100" cap="flat" cmpd="sng">
              <a:solidFill>
                <a:srgbClr val="FF0000"/>
              </a:solidFill>
              <a:prstDash val="solid"/>
              <a:round/>
              <a:headEnd type="none" w="med" len="med"/>
              <a:tailEnd type="triangle" w="sm" len="sm"/>
            </a:ln>
          </p:spPr>
        </p:sp>
        <p:sp>
          <p:nvSpPr>
            <p:cNvPr id="1048875" name="Line 145"/>
            <p:cNvSpPr/>
            <p:nvPr/>
          </p:nvSpPr>
          <p:spPr>
            <a:xfrm flipV="1">
              <a:off x="6571" y="6136"/>
              <a:ext cx="0" cy="1137"/>
            </a:xfrm>
            <a:prstGeom prst="line">
              <a:avLst/>
            </a:prstGeom>
            <a:ln w="38100" cap="flat" cmpd="sng">
              <a:solidFill>
                <a:srgbClr val="FF0000"/>
              </a:solidFill>
              <a:prstDash val="solid"/>
              <a:round/>
              <a:headEnd type="none" w="med" len="med"/>
              <a:tailEnd type="triangle" w="sm" len="sm"/>
            </a:ln>
          </p:spPr>
        </p:sp>
        <p:sp>
          <p:nvSpPr>
            <p:cNvPr id="1048876" name="Line 146"/>
            <p:cNvSpPr/>
            <p:nvPr/>
          </p:nvSpPr>
          <p:spPr>
            <a:xfrm flipV="1">
              <a:off x="7000" y="6136"/>
              <a:ext cx="0" cy="1137"/>
            </a:xfrm>
            <a:prstGeom prst="line">
              <a:avLst/>
            </a:prstGeom>
            <a:ln w="38100" cap="flat" cmpd="sng">
              <a:solidFill>
                <a:srgbClr val="FF0000"/>
              </a:solidFill>
              <a:prstDash val="solid"/>
              <a:round/>
              <a:headEnd type="none" w="med" len="med"/>
              <a:tailEnd type="triangle" w="sm" len="sm"/>
            </a:ln>
          </p:spPr>
        </p:sp>
        <p:sp>
          <p:nvSpPr>
            <p:cNvPr id="1048877" name="Line 147"/>
            <p:cNvSpPr/>
            <p:nvPr/>
          </p:nvSpPr>
          <p:spPr>
            <a:xfrm>
              <a:off x="2000" y="6591"/>
              <a:ext cx="1286" cy="227"/>
            </a:xfrm>
            <a:prstGeom prst="line">
              <a:avLst/>
            </a:prstGeom>
            <a:ln w="12700" cap="flat" cmpd="sng">
              <a:solidFill>
                <a:srgbClr val="000000"/>
              </a:solidFill>
              <a:prstDash val="solid"/>
              <a:round/>
              <a:headEnd type="none" w="med" len="med"/>
              <a:tailEnd type="none" w="med" len="med"/>
            </a:ln>
          </p:spPr>
        </p:sp>
      </p:grpSp>
      <p:sp>
        <p:nvSpPr>
          <p:cNvPr id="1048878" name="Rectangle 148"/>
          <p:cNvSpPr/>
          <p:nvPr/>
        </p:nvSpPr>
        <p:spPr>
          <a:xfrm>
            <a:off x="468313" y="4484688"/>
            <a:ext cx="3743325" cy="1669414"/>
          </a:xfrm>
          <a:prstGeom prst="rect">
            <a:avLst/>
          </a:prstGeom>
          <a:noFill/>
          <a:ln w="9525">
            <a:noFill/>
          </a:ln>
        </p:spPr>
        <p:txBody>
          <a:bodyPr wrap="square" lIns="91440" tIns="45720" rIns="91440" bIns="45720" anchor="t" anchorCtr="0">
            <a:spAutoFit/>
          </a:bodyPr>
          <a:p>
            <a:pPr indent="265430" algn="just">
              <a:buClr>
                <a:srgbClr val="FF3300"/>
              </a:buClr>
            </a:pPr>
            <a:r>
              <a:rPr lang="en-US" altLang="zh-CN" sz="2400">
                <a:solidFill>
                  <a:srgbClr val="FF00FF"/>
                </a:solidFill>
                <a:latin typeface="宋体" panose="02010600030101010101" pitchFamily="2" charset="-122"/>
              </a:rPr>
              <a:t>① </a:t>
            </a:r>
            <a:r>
              <a:rPr lang="zh-CN" altLang="en-US" sz="2400">
                <a:solidFill>
                  <a:srgbClr val="FF00FF"/>
                </a:solidFill>
                <a:latin typeface="宋体" panose="02010600030101010101" pitchFamily="2" charset="-122"/>
              </a:rPr>
              <a:t>被测金属物上无缺陷</a:t>
            </a:r>
            <a:endParaRPr lang="zh-CN" altLang="en-US" sz="2400">
              <a:solidFill>
                <a:srgbClr val="FF00FF"/>
              </a:solidFill>
              <a:latin typeface="宋体" panose="02010600030101010101" pitchFamily="2" charset="-122"/>
            </a:endParaRPr>
          </a:p>
          <a:p>
            <a:pPr indent="265430" algn="just">
              <a:spcBef>
                <a:spcPts val="425"/>
              </a:spcBef>
              <a:buClr>
                <a:srgbClr val="FF3300"/>
              </a:buClr>
            </a:pPr>
            <a:r>
              <a:rPr lang="zh-CN" altLang="en-US" sz="2400">
                <a:solidFill>
                  <a:srgbClr val="0000FF"/>
                </a:solidFill>
                <a:latin typeface="宋体" panose="02010600030101010101" pitchFamily="2" charset="-122"/>
              </a:rPr>
              <a:t>穿过检测线圈的两个线圈的磁通量相等，感应电势相互抵消，输出为零。</a:t>
            </a:r>
            <a:endParaRPr lang="zh-CN" altLang="en-US" sz="2400">
              <a:solidFill>
                <a:srgbClr val="0000FF"/>
              </a:solidFill>
              <a:latin typeface="宋体" panose="02010600030101010101" pitchFamily="2" charset="-122"/>
            </a:endParaRPr>
          </a:p>
        </p:txBody>
      </p:sp>
      <p:sp>
        <p:nvSpPr>
          <p:cNvPr id="1048879" name="Rectangle 101"/>
          <p:cNvSpPr/>
          <p:nvPr/>
        </p:nvSpPr>
        <p:spPr>
          <a:xfrm>
            <a:off x="250825" y="1196975"/>
            <a:ext cx="5113338" cy="571499"/>
          </a:xfrm>
          <a:prstGeom prst="rect">
            <a:avLst/>
          </a:prstGeom>
          <a:noFill/>
          <a:ln w="9525">
            <a:noFill/>
          </a:ln>
        </p:spPr>
        <p:txBody>
          <a:bodyPr wrap="square" lIns="91440" tIns="45720" rIns="91440" bIns="45720" anchor="t" anchorCtr="0">
            <a:spAutoFit/>
          </a:bodyPr>
          <a:p>
            <a:pPr indent="363855" algn="just">
              <a:lnSpc>
                <a:spcPct val="105000"/>
              </a:lnSpc>
              <a:buClr>
                <a:srgbClr val="FF3300"/>
              </a:buClr>
            </a:pPr>
            <a:r>
              <a:rPr lang="en-US" altLang="zh-CN" sz="2800">
                <a:solidFill>
                  <a:srgbClr val="A50021"/>
                </a:solidFill>
                <a:latin typeface="宋体" panose="02010600030101010101" pitchFamily="2" charset="-122"/>
              </a:rPr>
              <a:t>3</a:t>
            </a:r>
            <a:r>
              <a:rPr lang="zh-CN" altLang="en-US" sz="2800">
                <a:solidFill>
                  <a:srgbClr val="A50021"/>
                </a:solidFill>
                <a:latin typeface="宋体" panose="02010600030101010101" pitchFamily="2" charset="-122"/>
              </a:rPr>
              <a:t>、应用</a:t>
            </a:r>
            <a:endParaRPr lang="zh-CN" altLang="en-US" sz="2800">
              <a:solidFill>
                <a:srgbClr val="A50021"/>
              </a:solidFill>
              <a:latin typeface="宋体" panose="02010600030101010101" pitchFamily="2" charset="-122"/>
            </a:endParaRPr>
          </a:p>
        </p:txBody>
      </p:sp>
      <p:sp>
        <p:nvSpPr>
          <p:cNvPr id="1048880" name="Rectangle 8"/>
          <p:cNvSpPr/>
          <p:nvPr/>
        </p:nvSpPr>
        <p:spPr>
          <a:xfrm>
            <a:off x="250825" y="1700213"/>
            <a:ext cx="5113338" cy="548640"/>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a:solidFill>
                  <a:srgbClr val="0033CC"/>
                </a:solidFill>
                <a:latin typeface="隶书" panose="02010509060101010101" pitchFamily="67" charset="-122"/>
              </a:rPr>
              <a:t>1</a:t>
            </a:r>
            <a:r>
              <a:rPr lang="zh-CN" altLang="en-US" sz="2800">
                <a:solidFill>
                  <a:srgbClr val="0033CC"/>
                </a:solidFill>
                <a:latin typeface="隶书" panose="02010509060101010101" pitchFamily="67" charset="-122"/>
              </a:rPr>
              <a:t>）无损金属材料探伤</a:t>
            </a:r>
            <a:endParaRPr lang="zh-CN" altLang="en-US" sz="2800">
              <a:solidFill>
                <a:srgbClr val="0033CC"/>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879"/>
                                        </p:tgtEl>
                                        <p:attrNameLst>
                                          <p:attrName>style.visibility</p:attrName>
                                        </p:attrNameLst>
                                      </p:cBhvr>
                                      <p:to>
                                        <p:strVal val="visible"/>
                                      </p:to>
                                    </p:set>
                                    <p:animEffect transition="in" filter="wipe(left)">
                                      <p:cBhvr>
                                        <p:cTn id="7" dur="500"/>
                                        <p:tgtEl>
                                          <p:spTgt spid="10488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880"/>
                                        </p:tgtEl>
                                        <p:attrNameLst>
                                          <p:attrName>style.visibility</p:attrName>
                                        </p:attrNameLst>
                                      </p:cBhvr>
                                      <p:to>
                                        <p:strVal val="visible"/>
                                      </p:to>
                                    </p:set>
                                    <p:animEffect transition="in" filter="wipe(left)">
                                      <p:cBhvr>
                                        <p:cTn id="12" dur="100"/>
                                        <p:tgtEl>
                                          <p:spTgt spid="1048880"/>
                                        </p:tgtEl>
                                      </p:cBhvr>
                                    </p:animEffec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53"/>
                                        </p:tgtEl>
                                        <p:attrNameLst>
                                          <p:attrName>style.visibility</p:attrName>
                                        </p:attrNameLst>
                                      </p:cBhvr>
                                      <p:to>
                                        <p:strVal val="visible"/>
                                      </p:to>
                                    </p:set>
                                    <p:anim calcmode="lin" valueType="num">
                                      <p:cBhvr>
                                        <p:cTn id="16" dur="500" fill="hold"/>
                                        <p:tgtEl>
                                          <p:spTgt spid="153"/>
                                        </p:tgtEl>
                                        <p:attrNameLst>
                                          <p:attrName>ppt_x</p:attrName>
                                        </p:attrNameLst>
                                      </p:cBhvr>
                                      <p:tavLst>
                                        <p:tav tm="0">
                                          <p:val>
                                            <p:strVal val="1+ppt_w/2"/>
                                          </p:val>
                                        </p:tav>
                                        <p:tav tm="100000">
                                          <p:val>
                                            <p:strVal val="ppt_x"/>
                                          </p:val>
                                        </p:tav>
                                      </p:tavLst>
                                    </p:anim>
                                    <p:anim calcmode="lin" valueType="num">
                                      <p:cBhvr>
                                        <p:cTn id="17" dur="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1048830"/>
                                        </p:tgtEl>
                                        <p:attrNameLst>
                                          <p:attrName>style.visibility</p:attrName>
                                        </p:attrNameLst>
                                      </p:cBhvr>
                                      <p:to>
                                        <p:strVal val="visible"/>
                                      </p:to>
                                    </p:set>
                                    <p:animEffect transition="in" filter="wipe(left)">
                                      <p:cBhvr>
                                        <p:cTn id="22" dur="100"/>
                                        <p:tgtEl>
                                          <p:spTgt spid="1048830"/>
                                        </p:tgtEl>
                                      </p:cBhvr>
                                    </p:animEffect>
                                  </p:childTnLst>
                                </p:cTn>
                              </p:par>
                            </p:childTnLst>
                          </p:cTn>
                        </p:par>
                        <p:par>
                          <p:cTn id="23" fill="hold">
                            <p:stCondLst>
                              <p:cond delay="6800"/>
                            </p:stCondLst>
                            <p:childTnLst>
                              <p:par>
                                <p:cTn id="24" presetID="22" presetClass="entr" presetSubtype="8" fill="hold" grpId="0" nodeType="afterEffect">
                                  <p:stCondLst>
                                    <p:cond delay="0"/>
                                  </p:stCondLst>
                                  <p:iterate type="lt">
                                    <p:tmPct val="100000"/>
                                  </p:iterate>
                                  <p:childTnLst>
                                    <p:set>
                                      <p:cBhvr>
                                        <p:cTn id="25" dur="1" fill="hold">
                                          <p:stCondLst>
                                            <p:cond delay="0"/>
                                          </p:stCondLst>
                                        </p:cTn>
                                        <p:tgtEl>
                                          <p:spTgt spid="1048878"/>
                                        </p:tgtEl>
                                        <p:attrNameLst>
                                          <p:attrName>style.visibility</p:attrName>
                                        </p:attrNameLst>
                                      </p:cBhvr>
                                      <p:to>
                                        <p:strVal val="visible"/>
                                      </p:to>
                                    </p:set>
                                    <p:animEffect transition="in" filter="wipe(left)">
                                      <p:cBhvr>
                                        <p:cTn id="26" dur="100"/>
                                        <p:tgtEl>
                                          <p:spTgt spid="1048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0" grpId="0" advAuto="1000"/>
      <p:bldP spid="1048878" grpId="0" advAuto="1000"/>
      <p:bldP spid="1048879" grpId="0" animBg="1" advAuto="1000"/>
      <p:bldP spid="1048880" grpId="0" animBg="1" advAuto="100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881" name="灯片编号占位符 3"/>
          <p:cNvSpPr txBox="1"/>
          <p:nvPr/>
        </p:nvSpPr>
        <p:spPr>
          <a:xfrm>
            <a:off x="7924800" y="6356350"/>
            <a:ext cx="762000" cy="365125"/>
          </a:xfrm>
          <a:prstGeom prst="rect">
            <a:avLst/>
          </a:prstGeom>
          <a:noFill/>
          <a:ln w="9525">
            <a:noFill/>
          </a:ln>
        </p:spPr>
        <p:txBody>
          <a:bodyPr wrap="square" lIns="0" tIns="0" rIns="0" bIns="0" anchor="b" anchorCtr="0"/>
          <a:p>
            <a:pPr algn="r"/>
            <a:fld id="{9A0DB2DC-4C9A-4742-B13C-FB6460FD3503}" type="slidenum">
              <a:rPr lang="zh-CN" altLang="en-US" sz="1200">
                <a:solidFill>
                  <a:srgbClr val="1D4577"/>
                </a:solidFill>
                <a:latin typeface="宋体" panose="02010600030101010101" pitchFamily="2" charset="-122"/>
              </a:rPr>
            </a:fld>
            <a:endParaRPr lang="zh-CN" altLang="en-US" sz="1200">
              <a:solidFill>
                <a:srgbClr val="1D4577"/>
              </a:solidFill>
              <a:latin typeface="宋体" panose="02010600030101010101" pitchFamily="2" charset="-122"/>
            </a:endParaRPr>
          </a:p>
        </p:txBody>
      </p:sp>
      <p:grpSp>
        <p:nvGrpSpPr>
          <p:cNvPr id="155" name="Group 94"/>
          <p:cNvGrpSpPr/>
          <p:nvPr/>
        </p:nvGrpSpPr>
        <p:grpSpPr>
          <a:xfrm>
            <a:off x="4643438" y="1339850"/>
            <a:ext cx="3895725" cy="2376488"/>
            <a:chOff x="0" y="0"/>
            <a:chExt cx="10000" cy="10000"/>
          </a:xfrm>
        </p:grpSpPr>
        <p:sp>
          <p:nvSpPr>
            <p:cNvPr id="1048882" name="Rectangle 95"/>
            <p:cNvSpPr/>
            <p:nvPr/>
          </p:nvSpPr>
          <p:spPr>
            <a:xfrm>
              <a:off x="0" y="0"/>
              <a:ext cx="10000" cy="10000"/>
            </a:xfrm>
            <a:prstGeom prst="rect">
              <a:avLst/>
            </a:prstGeom>
            <a:solidFill>
              <a:srgbClr val="EAEAEA"/>
            </a:solidFill>
            <a:ln w="38100" cap="flat" cmpd="dbl">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883" name="Line 96"/>
            <p:cNvSpPr/>
            <p:nvPr/>
          </p:nvSpPr>
          <p:spPr>
            <a:xfrm>
              <a:off x="2857" y="1591"/>
              <a:ext cx="0" cy="4318"/>
            </a:xfrm>
            <a:prstGeom prst="line">
              <a:avLst/>
            </a:prstGeom>
            <a:ln w="28575" cap="flat" cmpd="sng">
              <a:solidFill>
                <a:srgbClr val="6600FF"/>
              </a:solidFill>
              <a:prstDash val="solid"/>
              <a:round/>
              <a:headEnd type="none" w="med" len="med"/>
              <a:tailEnd type="triangle" w="sm" len="sm"/>
            </a:ln>
          </p:spPr>
        </p:sp>
        <p:sp>
          <p:nvSpPr>
            <p:cNvPr id="1048884" name="Line 97"/>
            <p:cNvSpPr/>
            <p:nvPr/>
          </p:nvSpPr>
          <p:spPr>
            <a:xfrm>
              <a:off x="3143" y="1591"/>
              <a:ext cx="0" cy="4318"/>
            </a:xfrm>
            <a:prstGeom prst="line">
              <a:avLst/>
            </a:prstGeom>
            <a:ln w="28575" cap="flat" cmpd="sng">
              <a:solidFill>
                <a:srgbClr val="6600FF"/>
              </a:solidFill>
              <a:prstDash val="solid"/>
              <a:round/>
              <a:headEnd type="none" w="med" len="med"/>
              <a:tailEnd type="triangle" w="sm" len="sm"/>
            </a:ln>
          </p:spPr>
        </p:sp>
        <p:sp>
          <p:nvSpPr>
            <p:cNvPr id="1048885" name="Line 98"/>
            <p:cNvSpPr/>
            <p:nvPr/>
          </p:nvSpPr>
          <p:spPr>
            <a:xfrm>
              <a:off x="3429" y="1591"/>
              <a:ext cx="0" cy="4318"/>
            </a:xfrm>
            <a:prstGeom prst="line">
              <a:avLst/>
            </a:prstGeom>
            <a:ln w="28575" cap="flat" cmpd="sng">
              <a:solidFill>
                <a:srgbClr val="6600FF"/>
              </a:solidFill>
              <a:prstDash val="solid"/>
              <a:round/>
              <a:headEnd type="none" w="med" len="med"/>
              <a:tailEnd type="triangle" w="sm" len="sm"/>
            </a:ln>
          </p:spPr>
        </p:sp>
        <p:sp>
          <p:nvSpPr>
            <p:cNvPr id="1048886" name="Line 99"/>
            <p:cNvSpPr/>
            <p:nvPr/>
          </p:nvSpPr>
          <p:spPr>
            <a:xfrm>
              <a:off x="3714" y="1591"/>
              <a:ext cx="0" cy="4318"/>
            </a:xfrm>
            <a:prstGeom prst="line">
              <a:avLst/>
            </a:prstGeom>
            <a:ln w="28575" cap="flat" cmpd="sng">
              <a:solidFill>
                <a:srgbClr val="6600FF"/>
              </a:solidFill>
              <a:prstDash val="solid"/>
              <a:round/>
              <a:headEnd type="none" w="med" len="med"/>
              <a:tailEnd type="triangle" w="sm" len="sm"/>
            </a:ln>
          </p:spPr>
        </p:sp>
        <p:sp>
          <p:nvSpPr>
            <p:cNvPr id="1048887" name="Line 100"/>
            <p:cNvSpPr/>
            <p:nvPr/>
          </p:nvSpPr>
          <p:spPr>
            <a:xfrm>
              <a:off x="4000" y="1591"/>
              <a:ext cx="0" cy="4318"/>
            </a:xfrm>
            <a:prstGeom prst="line">
              <a:avLst/>
            </a:prstGeom>
            <a:ln w="28575" cap="flat" cmpd="sng">
              <a:solidFill>
                <a:srgbClr val="6600FF"/>
              </a:solidFill>
              <a:prstDash val="solid"/>
              <a:round/>
              <a:headEnd type="none" w="med" len="med"/>
              <a:tailEnd type="triangle" w="sm" len="sm"/>
            </a:ln>
          </p:spPr>
        </p:sp>
        <p:sp>
          <p:nvSpPr>
            <p:cNvPr id="1048888" name="Line 101"/>
            <p:cNvSpPr/>
            <p:nvPr/>
          </p:nvSpPr>
          <p:spPr>
            <a:xfrm>
              <a:off x="4286" y="1591"/>
              <a:ext cx="0" cy="4318"/>
            </a:xfrm>
            <a:prstGeom prst="line">
              <a:avLst/>
            </a:prstGeom>
            <a:ln w="28575" cap="flat" cmpd="sng">
              <a:solidFill>
                <a:srgbClr val="6600FF"/>
              </a:solidFill>
              <a:prstDash val="solid"/>
              <a:round/>
              <a:headEnd type="none" w="med" len="med"/>
              <a:tailEnd type="triangle" w="sm" len="sm"/>
            </a:ln>
          </p:spPr>
        </p:sp>
        <p:sp>
          <p:nvSpPr>
            <p:cNvPr id="1048889" name="Line 102"/>
            <p:cNvSpPr/>
            <p:nvPr/>
          </p:nvSpPr>
          <p:spPr>
            <a:xfrm>
              <a:off x="4571" y="1591"/>
              <a:ext cx="0" cy="4318"/>
            </a:xfrm>
            <a:prstGeom prst="line">
              <a:avLst/>
            </a:prstGeom>
            <a:ln w="28575" cap="flat" cmpd="sng">
              <a:solidFill>
                <a:srgbClr val="6600FF"/>
              </a:solidFill>
              <a:prstDash val="solid"/>
              <a:round/>
              <a:headEnd type="none" w="med" len="med"/>
              <a:tailEnd type="triangle" w="sm" len="sm"/>
            </a:ln>
          </p:spPr>
        </p:sp>
        <p:sp>
          <p:nvSpPr>
            <p:cNvPr id="1048890" name="Line 103"/>
            <p:cNvSpPr/>
            <p:nvPr/>
          </p:nvSpPr>
          <p:spPr>
            <a:xfrm>
              <a:off x="4857" y="1591"/>
              <a:ext cx="0" cy="4318"/>
            </a:xfrm>
            <a:prstGeom prst="line">
              <a:avLst/>
            </a:prstGeom>
            <a:ln w="28575" cap="flat" cmpd="sng">
              <a:solidFill>
                <a:srgbClr val="6600FF"/>
              </a:solidFill>
              <a:prstDash val="solid"/>
              <a:round/>
              <a:headEnd type="none" w="med" len="med"/>
              <a:tailEnd type="triangle" w="sm" len="sm"/>
            </a:ln>
          </p:spPr>
        </p:sp>
        <p:sp>
          <p:nvSpPr>
            <p:cNvPr id="1048891" name="Line 104"/>
            <p:cNvSpPr/>
            <p:nvPr/>
          </p:nvSpPr>
          <p:spPr>
            <a:xfrm>
              <a:off x="5143" y="1591"/>
              <a:ext cx="0" cy="4318"/>
            </a:xfrm>
            <a:prstGeom prst="line">
              <a:avLst/>
            </a:prstGeom>
            <a:ln w="28575" cap="flat" cmpd="sng">
              <a:solidFill>
                <a:srgbClr val="6600FF"/>
              </a:solidFill>
              <a:prstDash val="solid"/>
              <a:round/>
              <a:headEnd type="none" w="med" len="med"/>
              <a:tailEnd type="triangle" w="sm" len="sm"/>
            </a:ln>
          </p:spPr>
        </p:sp>
        <p:sp>
          <p:nvSpPr>
            <p:cNvPr id="1048892" name="Line 105"/>
            <p:cNvSpPr/>
            <p:nvPr/>
          </p:nvSpPr>
          <p:spPr>
            <a:xfrm>
              <a:off x="5429" y="1591"/>
              <a:ext cx="0" cy="4318"/>
            </a:xfrm>
            <a:prstGeom prst="line">
              <a:avLst/>
            </a:prstGeom>
            <a:ln w="28575" cap="flat" cmpd="sng">
              <a:solidFill>
                <a:srgbClr val="6600FF"/>
              </a:solidFill>
              <a:prstDash val="solid"/>
              <a:round/>
              <a:headEnd type="none" w="med" len="med"/>
              <a:tailEnd type="triangle" w="sm" len="sm"/>
            </a:ln>
          </p:spPr>
        </p:sp>
        <p:sp>
          <p:nvSpPr>
            <p:cNvPr id="1048893" name="Line 106"/>
            <p:cNvSpPr/>
            <p:nvPr/>
          </p:nvSpPr>
          <p:spPr>
            <a:xfrm>
              <a:off x="5714" y="1591"/>
              <a:ext cx="0" cy="4318"/>
            </a:xfrm>
            <a:prstGeom prst="line">
              <a:avLst/>
            </a:prstGeom>
            <a:ln w="28575" cap="flat" cmpd="sng">
              <a:solidFill>
                <a:srgbClr val="6600FF"/>
              </a:solidFill>
              <a:prstDash val="solid"/>
              <a:round/>
              <a:headEnd type="none" w="med" len="med"/>
              <a:tailEnd type="triangle" w="sm" len="sm"/>
            </a:ln>
          </p:spPr>
        </p:sp>
        <p:sp>
          <p:nvSpPr>
            <p:cNvPr id="1048894" name="Line 107"/>
            <p:cNvSpPr/>
            <p:nvPr/>
          </p:nvSpPr>
          <p:spPr>
            <a:xfrm>
              <a:off x="6000" y="1591"/>
              <a:ext cx="0" cy="4318"/>
            </a:xfrm>
            <a:prstGeom prst="line">
              <a:avLst/>
            </a:prstGeom>
            <a:ln w="28575" cap="flat" cmpd="sng">
              <a:solidFill>
                <a:srgbClr val="6600FF"/>
              </a:solidFill>
              <a:prstDash val="solid"/>
              <a:round/>
              <a:headEnd type="none" w="med" len="med"/>
              <a:tailEnd type="triangle" w="sm" len="sm"/>
            </a:ln>
          </p:spPr>
        </p:sp>
        <p:sp>
          <p:nvSpPr>
            <p:cNvPr id="1048895" name="Line 108"/>
            <p:cNvSpPr/>
            <p:nvPr/>
          </p:nvSpPr>
          <p:spPr>
            <a:xfrm>
              <a:off x="6286" y="1591"/>
              <a:ext cx="0" cy="4318"/>
            </a:xfrm>
            <a:prstGeom prst="line">
              <a:avLst/>
            </a:prstGeom>
            <a:ln w="28575" cap="flat" cmpd="sng">
              <a:solidFill>
                <a:srgbClr val="6600FF"/>
              </a:solidFill>
              <a:prstDash val="solid"/>
              <a:round/>
              <a:headEnd type="none" w="med" len="med"/>
              <a:tailEnd type="triangle" w="sm" len="sm"/>
            </a:ln>
          </p:spPr>
        </p:sp>
        <p:sp>
          <p:nvSpPr>
            <p:cNvPr id="1048896" name="Line 109"/>
            <p:cNvSpPr/>
            <p:nvPr/>
          </p:nvSpPr>
          <p:spPr>
            <a:xfrm>
              <a:off x="6571" y="1591"/>
              <a:ext cx="0" cy="4318"/>
            </a:xfrm>
            <a:prstGeom prst="line">
              <a:avLst/>
            </a:prstGeom>
            <a:ln w="28575" cap="flat" cmpd="sng">
              <a:solidFill>
                <a:srgbClr val="6600FF"/>
              </a:solidFill>
              <a:prstDash val="solid"/>
              <a:round/>
              <a:headEnd type="none" w="med" len="med"/>
              <a:tailEnd type="triangle" w="sm" len="sm"/>
            </a:ln>
          </p:spPr>
        </p:sp>
        <p:sp>
          <p:nvSpPr>
            <p:cNvPr id="1048897" name="Line 110"/>
            <p:cNvSpPr/>
            <p:nvPr/>
          </p:nvSpPr>
          <p:spPr>
            <a:xfrm>
              <a:off x="6857" y="1591"/>
              <a:ext cx="0" cy="4318"/>
            </a:xfrm>
            <a:prstGeom prst="line">
              <a:avLst/>
            </a:prstGeom>
            <a:ln w="28575" cap="flat" cmpd="sng">
              <a:solidFill>
                <a:srgbClr val="6600FF"/>
              </a:solidFill>
              <a:prstDash val="solid"/>
              <a:round/>
              <a:headEnd type="none" w="med" len="med"/>
              <a:tailEnd type="triangle" w="sm" len="sm"/>
            </a:ln>
          </p:spPr>
        </p:sp>
        <p:sp>
          <p:nvSpPr>
            <p:cNvPr id="1048898" name="Line 111"/>
            <p:cNvSpPr/>
            <p:nvPr/>
          </p:nvSpPr>
          <p:spPr>
            <a:xfrm>
              <a:off x="7143" y="1591"/>
              <a:ext cx="0" cy="4318"/>
            </a:xfrm>
            <a:prstGeom prst="line">
              <a:avLst/>
            </a:prstGeom>
            <a:ln w="28575" cap="flat" cmpd="sng">
              <a:solidFill>
                <a:srgbClr val="6600FF"/>
              </a:solidFill>
              <a:prstDash val="solid"/>
              <a:round/>
              <a:headEnd type="none" w="med" len="med"/>
              <a:tailEnd type="triangle" w="sm" len="sm"/>
            </a:ln>
          </p:spPr>
        </p:sp>
        <p:sp>
          <p:nvSpPr>
            <p:cNvPr id="1048899" name="Line 112"/>
            <p:cNvSpPr/>
            <p:nvPr/>
          </p:nvSpPr>
          <p:spPr>
            <a:xfrm>
              <a:off x="7429" y="1591"/>
              <a:ext cx="0" cy="4318"/>
            </a:xfrm>
            <a:prstGeom prst="line">
              <a:avLst/>
            </a:prstGeom>
            <a:ln w="28575" cap="flat" cmpd="sng">
              <a:solidFill>
                <a:srgbClr val="6600FF"/>
              </a:solidFill>
              <a:prstDash val="solid"/>
              <a:round/>
              <a:headEnd type="none" w="med" len="med"/>
              <a:tailEnd type="triangle" w="sm" len="sm"/>
            </a:ln>
          </p:spPr>
        </p:sp>
        <p:sp>
          <p:nvSpPr>
            <p:cNvPr id="1048900" name="AutoShape 113"/>
            <p:cNvSpPr/>
            <p:nvPr/>
          </p:nvSpPr>
          <p:spPr>
            <a:xfrm>
              <a:off x="1429" y="6364"/>
              <a:ext cx="7142" cy="2954"/>
            </a:xfrm>
            <a:prstGeom prst="cube">
              <a:avLst>
                <a:gd name="adj" fmla="val 69551"/>
              </a:avLst>
            </a:prstGeom>
            <a:solidFill>
              <a:srgbClr val="FF9999"/>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01" name="Rectangle 114" descr="深色横线"/>
            <p:cNvSpPr/>
            <p:nvPr/>
          </p:nvSpPr>
          <p:spPr>
            <a:xfrm>
              <a:off x="2714" y="2273"/>
              <a:ext cx="4715" cy="1591"/>
            </a:xfrm>
            <a:prstGeom prst="rect">
              <a:avLst/>
            </a:prstGeom>
            <a:blipFill rotWithShape="0">
              <a:blip r:embed="rId1"/>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02" name="Rectangle 115" descr="深色横线"/>
            <p:cNvSpPr/>
            <p:nvPr/>
          </p:nvSpPr>
          <p:spPr>
            <a:xfrm>
              <a:off x="2714" y="4318"/>
              <a:ext cx="2143" cy="1137"/>
            </a:xfrm>
            <a:prstGeom prst="rect">
              <a:avLst/>
            </a:prstGeom>
            <a:blipFill rotWithShape="0">
              <a:blip r:embed="rId2"/>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03" name="Rectangle 116" descr="深色横线"/>
            <p:cNvSpPr/>
            <p:nvPr/>
          </p:nvSpPr>
          <p:spPr>
            <a:xfrm>
              <a:off x="5286" y="4318"/>
              <a:ext cx="2143" cy="1137"/>
            </a:xfrm>
            <a:prstGeom prst="rect">
              <a:avLst/>
            </a:prstGeom>
            <a:blipFill rotWithShape="0">
              <a:blip r:embed="rId2"/>
            </a:blip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04" name="Line 117"/>
            <p:cNvSpPr/>
            <p:nvPr/>
          </p:nvSpPr>
          <p:spPr>
            <a:xfrm flipV="1">
              <a:off x="4857" y="4318"/>
              <a:ext cx="429" cy="1137"/>
            </a:xfrm>
            <a:prstGeom prst="line">
              <a:avLst/>
            </a:prstGeom>
            <a:ln w="38100" cap="flat" cmpd="sng">
              <a:solidFill>
                <a:srgbClr val="000000"/>
              </a:solidFill>
              <a:prstDash val="solid"/>
              <a:round/>
              <a:headEnd type="none" w="med" len="med"/>
              <a:tailEnd type="none" w="med" len="med"/>
            </a:ln>
          </p:spPr>
        </p:sp>
        <p:pic>
          <p:nvPicPr>
            <p:cNvPr id="2097232" name="对象 198682"/>
            <p:cNvPicPr>
              <a:picLocks noRot="1" noChangeAspect="1"/>
            </p:cNvPicPr>
            <p:nvPr/>
          </p:nvPicPr>
          <p:blipFill>
            <a:blip r:embed="rId3"/>
            <a:stretch>
              <a:fillRect/>
            </a:stretch>
          </p:blipFill>
          <p:spPr>
            <a:xfrm>
              <a:off x="1571" y="8409"/>
              <a:ext cx="1572" cy="914"/>
            </a:xfrm>
            <a:prstGeom prst="rect">
              <a:avLst/>
            </a:prstGeom>
            <a:noFill/>
            <a:ln w="9525">
              <a:noFill/>
            </a:ln>
          </p:spPr>
        </p:pic>
        <p:pic>
          <p:nvPicPr>
            <p:cNvPr id="2097233" name="对象 198683"/>
            <p:cNvPicPr>
              <a:picLocks noRot="1" noChangeAspect="1"/>
            </p:cNvPicPr>
            <p:nvPr/>
          </p:nvPicPr>
          <p:blipFill>
            <a:blip r:embed="rId4"/>
            <a:stretch>
              <a:fillRect/>
            </a:stretch>
          </p:blipFill>
          <p:spPr>
            <a:xfrm>
              <a:off x="714" y="1136"/>
              <a:ext cx="2054" cy="914"/>
            </a:xfrm>
            <a:prstGeom prst="rect">
              <a:avLst/>
            </a:prstGeom>
            <a:noFill/>
            <a:ln w="9525">
              <a:noFill/>
            </a:ln>
          </p:spPr>
        </p:pic>
        <p:pic>
          <p:nvPicPr>
            <p:cNvPr id="2097234" name="对象 198684"/>
            <p:cNvPicPr>
              <a:picLocks noRot="1" noChangeAspect="1"/>
            </p:cNvPicPr>
            <p:nvPr/>
          </p:nvPicPr>
          <p:blipFill>
            <a:blip r:embed="rId5"/>
            <a:stretch>
              <a:fillRect/>
            </a:stretch>
          </p:blipFill>
          <p:spPr>
            <a:xfrm>
              <a:off x="7714" y="2727"/>
              <a:ext cx="2054" cy="914"/>
            </a:xfrm>
            <a:prstGeom prst="rect">
              <a:avLst/>
            </a:prstGeom>
            <a:noFill/>
            <a:ln w="9525">
              <a:noFill/>
            </a:ln>
          </p:spPr>
        </p:pic>
        <p:pic>
          <p:nvPicPr>
            <p:cNvPr id="2097235" name="对象 198685"/>
            <p:cNvPicPr>
              <a:picLocks noRot="1" noChangeAspect="1"/>
            </p:cNvPicPr>
            <p:nvPr/>
          </p:nvPicPr>
          <p:blipFill>
            <a:blip r:embed="rId6"/>
            <a:stretch>
              <a:fillRect/>
            </a:stretch>
          </p:blipFill>
          <p:spPr>
            <a:xfrm>
              <a:off x="7714" y="4318"/>
              <a:ext cx="2054" cy="914"/>
            </a:xfrm>
            <a:prstGeom prst="rect">
              <a:avLst/>
            </a:prstGeom>
            <a:noFill/>
            <a:ln w="9525">
              <a:noFill/>
            </a:ln>
          </p:spPr>
        </p:pic>
        <p:pic>
          <p:nvPicPr>
            <p:cNvPr id="2097236" name="对象 198686"/>
            <p:cNvPicPr>
              <a:picLocks noRot="1" noChangeAspect="1"/>
            </p:cNvPicPr>
            <p:nvPr/>
          </p:nvPicPr>
          <p:blipFill>
            <a:blip r:embed="rId7"/>
            <a:stretch>
              <a:fillRect/>
            </a:stretch>
          </p:blipFill>
          <p:spPr>
            <a:xfrm>
              <a:off x="4429" y="455"/>
              <a:ext cx="2571" cy="1027"/>
            </a:xfrm>
            <a:prstGeom prst="rect">
              <a:avLst/>
            </a:prstGeom>
            <a:noFill/>
            <a:ln w="9525">
              <a:noFill/>
            </a:ln>
          </p:spPr>
        </p:pic>
        <p:graphicFrame>
          <p:nvGraphicFramePr>
            <p:cNvPr id="4194341" name="对象 198687"/>
            <p:cNvGraphicFramePr>
              <a:graphicFrameLocks noChangeAspect="1"/>
            </p:cNvGraphicFramePr>
            <p:nvPr/>
          </p:nvGraphicFramePr>
          <p:xfrm>
            <a:off x="1143" y="6136"/>
            <a:ext cx="857" cy="1066"/>
          </p:xfrm>
          <a:graphic>
            <a:graphicData uri="http://schemas.openxmlformats.org/presentationml/2006/ole">
              <mc:AlternateContent xmlns:mc="http://schemas.openxmlformats.org/markup-compatibility/2006">
                <mc:Choice xmlns:v="urn:schemas-microsoft-com:vml" Requires="v">
                  <p:oleObj spid="_x0000_s0" name="" showAsIcon="1" r:id="rId8" imgW="428625" imgH="381000" progId="Equation.3">
                    <p:embed/>
                  </p:oleObj>
                </mc:Choice>
                <mc:Fallback>
                  <p:oleObj name="" showAsIcon="1" r:id="rId8" imgW="428625" imgH="381000" progId="Equation.3">
                    <p:embed/>
                    <p:pic>
                      <p:nvPicPr>
                        <p:cNvPr id="0" name="图片 3196"/>
                        <p:cNvPicPr/>
                        <p:nvPr/>
                      </p:nvPicPr>
                      <p:blipFill>
                        <a:blip r:embed="rId9"/>
                        <a:stretch>
                          <a:fillRect/>
                        </a:stretch>
                      </p:blipFill>
                      <p:spPr>
                        <a:xfrm>
                          <a:off x="1143" y="6136"/>
                          <a:ext cx="857" cy="1066"/>
                        </a:xfrm>
                        <a:prstGeom prst="rect">
                          <a:avLst/>
                        </a:prstGeom>
                        <a:noFill/>
                        <a:ln w="38100">
                          <a:noFill/>
                          <a:miter/>
                        </a:ln>
                      </p:spPr>
                    </p:pic>
                  </p:oleObj>
                </mc:Fallback>
              </mc:AlternateContent>
            </a:graphicData>
          </a:graphic>
        </p:graphicFrame>
        <p:sp>
          <p:nvSpPr>
            <p:cNvPr id="1048905" name="Line 124"/>
            <p:cNvSpPr/>
            <p:nvPr/>
          </p:nvSpPr>
          <p:spPr>
            <a:xfrm>
              <a:off x="714" y="4545"/>
              <a:ext cx="2000" cy="0"/>
            </a:xfrm>
            <a:prstGeom prst="line">
              <a:avLst/>
            </a:prstGeom>
            <a:ln w="28575" cap="flat" cmpd="sng">
              <a:solidFill>
                <a:srgbClr val="000000"/>
              </a:solidFill>
              <a:prstDash val="solid"/>
              <a:round/>
              <a:headEnd type="none" w="med" len="med"/>
              <a:tailEnd type="none" w="med" len="med"/>
            </a:ln>
          </p:spPr>
        </p:sp>
        <p:sp>
          <p:nvSpPr>
            <p:cNvPr id="1048906" name="Line 125"/>
            <p:cNvSpPr/>
            <p:nvPr/>
          </p:nvSpPr>
          <p:spPr>
            <a:xfrm>
              <a:off x="714" y="3636"/>
              <a:ext cx="2000" cy="0"/>
            </a:xfrm>
            <a:prstGeom prst="line">
              <a:avLst/>
            </a:prstGeom>
            <a:ln w="28575" cap="flat" cmpd="sng">
              <a:solidFill>
                <a:srgbClr val="000000"/>
              </a:solidFill>
              <a:prstDash val="solid"/>
              <a:round/>
              <a:headEnd type="none" w="med" len="med"/>
              <a:tailEnd type="none" w="med" len="med"/>
            </a:ln>
          </p:spPr>
        </p:sp>
        <p:sp>
          <p:nvSpPr>
            <p:cNvPr id="1048907" name="Line 126"/>
            <p:cNvSpPr/>
            <p:nvPr/>
          </p:nvSpPr>
          <p:spPr>
            <a:xfrm>
              <a:off x="714" y="2273"/>
              <a:ext cx="2000" cy="0"/>
            </a:xfrm>
            <a:prstGeom prst="line">
              <a:avLst/>
            </a:prstGeom>
            <a:ln w="28575" cap="flat" cmpd="sng">
              <a:solidFill>
                <a:srgbClr val="000000"/>
              </a:solidFill>
              <a:prstDash val="solid"/>
              <a:round/>
              <a:headEnd type="none" w="med" len="med"/>
              <a:tailEnd type="none" w="med" len="med"/>
            </a:ln>
          </p:spPr>
        </p:sp>
        <p:sp>
          <p:nvSpPr>
            <p:cNvPr id="1048908" name="Line 127"/>
            <p:cNvSpPr/>
            <p:nvPr/>
          </p:nvSpPr>
          <p:spPr>
            <a:xfrm>
              <a:off x="714" y="5682"/>
              <a:ext cx="6857" cy="0"/>
            </a:xfrm>
            <a:prstGeom prst="line">
              <a:avLst/>
            </a:prstGeom>
            <a:ln w="28575" cap="flat" cmpd="sng">
              <a:solidFill>
                <a:srgbClr val="000000"/>
              </a:solidFill>
              <a:prstDash val="solid"/>
              <a:round/>
              <a:headEnd type="none" w="med" len="med"/>
              <a:tailEnd type="none" w="med" len="med"/>
            </a:ln>
          </p:spPr>
        </p:sp>
        <p:sp>
          <p:nvSpPr>
            <p:cNvPr id="1048909" name="Line 128"/>
            <p:cNvSpPr/>
            <p:nvPr/>
          </p:nvSpPr>
          <p:spPr>
            <a:xfrm>
              <a:off x="7429" y="5227"/>
              <a:ext cx="142" cy="0"/>
            </a:xfrm>
            <a:prstGeom prst="line">
              <a:avLst/>
            </a:prstGeom>
            <a:ln w="28575" cap="flat" cmpd="sng">
              <a:solidFill>
                <a:srgbClr val="000000"/>
              </a:solidFill>
              <a:prstDash val="solid"/>
              <a:round/>
              <a:headEnd type="none" w="med" len="med"/>
              <a:tailEnd type="none" w="med" len="med"/>
            </a:ln>
          </p:spPr>
        </p:sp>
        <p:sp>
          <p:nvSpPr>
            <p:cNvPr id="1048910" name="Line 129"/>
            <p:cNvSpPr/>
            <p:nvPr/>
          </p:nvSpPr>
          <p:spPr>
            <a:xfrm>
              <a:off x="7571" y="5227"/>
              <a:ext cx="0" cy="455"/>
            </a:xfrm>
            <a:prstGeom prst="line">
              <a:avLst/>
            </a:prstGeom>
            <a:ln w="28575" cap="flat" cmpd="sng">
              <a:solidFill>
                <a:srgbClr val="000000"/>
              </a:solidFill>
              <a:prstDash val="solid"/>
              <a:round/>
              <a:headEnd type="none" w="med" len="med"/>
              <a:tailEnd type="none" w="med" len="med"/>
            </a:ln>
          </p:spPr>
        </p:sp>
        <p:sp>
          <p:nvSpPr>
            <p:cNvPr id="1048911" name="Oval 130"/>
            <p:cNvSpPr/>
            <p:nvPr/>
          </p:nvSpPr>
          <p:spPr>
            <a:xfrm>
              <a:off x="571" y="2045"/>
              <a:ext cx="143" cy="228"/>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2" name="Oval 131"/>
            <p:cNvSpPr/>
            <p:nvPr/>
          </p:nvSpPr>
          <p:spPr>
            <a:xfrm>
              <a:off x="571" y="3409"/>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3" name="Oval 132"/>
            <p:cNvSpPr/>
            <p:nvPr/>
          </p:nvSpPr>
          <p:spPr>
            <a:xfrm>
              <a:off x="571" y="4318"/>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4" name="Oval 133"/>
            <p:cNvSpPr/>
            <p:nvPr/>
          </p:nvSpPr>
          <p:spPr>
            <a:xfrm>
              <a:off x="571" y="5455"/>
              <a:ext cx="143" cy="227"/>
            </a:xfrm>
            <a:prstGeom prst="ellipse">
              <a:avLst/>
            </a:prstGeom>
            <a:solidFill>
              <a:srgbClr val="EAEAEA"/>
            </a:solidFill>
            <a:ln w="28575" cap="flat" cmpd="sng">
              <a:solidFill>
                <a:srgbClr val="000000"/>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5" name="Oval 134"/>
            <p:cNvSpPr/>
            <p:nvPr/>
          </p:nvSpPr>
          <p:spPr>
            <a:xfrm>
              <a:off x="4286" y="7045"/>
              <a:ext cx="1428" cy="455"/>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6" name="Oval 135"/>
            <p:cNvSpPr/>
            <p:nvPr/>
          </p:nvSpPr>
          <p:spPr>
            <a:xfrm>
              <a:off x="3714" y="6818"/>
              <a:ext cx="2572" cy="909"/>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7" name="Oval 136"/>
            <p:cNvSpPr/>
            <p:nvPr/>
          </p:nvSpPr>
          <p:spPr>
            <a:xfrm>
              <a:off x="3000" y="6591"/>
              <a:ext cx="4000" cy="1364"/>
            </a:xfrm>
            <a:prstGeom prst="ellipse">
              <a:avLst/>
            </a:prstGeom>
            <a:noFill/>
            <a:ln w="28575" cap="flat" cmpd="sng">
              <a:solidFill>
                <a:srgbClr val="6600CC"/>
              </a:solidFill>
              <a:prstDash val="solid"/>
              <a:round/>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18" name="Line 137"/>
            <p:cNvSpPr/>
            <p:nvPr/>
          </p:nvSpPr>
          <p:spPr>
            <a:xfrm flipV="1">
              <a:off x="3143" y="6136"/>
              <a:ext cx="0" cy="1137"/>
            </a:xfrm>
            <a:prstGeom prst="line">
              <a:avLst/>
            </a:prstGeom>
            <a:ln w="38100" cap="flat" cmpd="sng">
              <a:solidFill>
                <a:srgbClr val="FF0000"/>
              </a:solidFill>
              <a:prstDash val="solid"/>
              <a:round/>
              <a:headEnd type="none" w="med" len="med"/>
              <a:tailEnd type="triangle" w="sm" len="sm"/>
            </a:ln>
          </p:spPr>
        </p:sp>
        <p:sp>
          <p:nvSpPr>
            <p:cNvPr id="1048919" name="Line 138"/>
            <p:cNvSpPr/>
            <p:nvPr/>
          </p:nvSpPr>
          <p:spPr>
            <a:xfrm flipV="1">
              <a:off x="3571" y="6136"/>
              <a:ext cx="0" cy="1137"/>
            </a:xfrm>
            <a:prstGeom prst="line">
              <a:avLst/>
            </a:prstGeom>
            <a:ln w="38100" cap="flat" cmpd="sng">
              <a:solidFill>
                <a:srgbClr val="FF0000"/>
              </a:solidFill>
              <a:prstDash val="solid"/>
              <a:round/>
              <a:headEnd type="none" w="med" len="med"/>
              <a:tailEnd type="triangle" w="sm" len="sm"/>
            </a:ln>
          </p:spPr>
        </p:sp>
        <p:sp>
          <p:nvSpPr>
            <p:cNvPr id="1048920" name="Line 139"/>
            <p:cNvSpPr/>
            <p:nvPr/>
          </p:nvSpPr>
          <p:spPr>
            <a:xfrm flipV="1">
              <a:off x="4000" y="6136"/>
              <a:ext cx="0" cy="1137"/>
            </a:xfrm>
            <a:prstGeom prst="line">
              <a:avLst/>
            </a:prstGeom>
            <a:ln w="38100" cap="flat" cmpd="sng">
              <a:solidFill>
                <a:srgbClr val="FF0000"/>
              </a:solidFill>
              <a:prstDash val="solid"/>
              <a:round/>
              <a:headEnd type="none" w="med" len="med"/>
              <a:tailEnd type="triangle" w="sm" len="sm"/>
            </a:ln>
          </p:spPr>
        </p:sp>
        <p:sp>
          <p:nvSpPr>
            <p:cNvPr id="1048921" name="Line 140"/>
            <p:cNvSpPr/>
            <p:nvPr/>
          </p:nvSpPr>
          <p:spPr>
            <a:xfrm flipV="1">
              <a:off x="4429" y="6136"/>
              <a:ext cx="0" cy="1137"/>
            </a:xfrm>
            <a:prstGeom prst="line">
              <a:avLst/>
            </a:prstGeom>
            <a:ln w="38100" cap="flat" cmpd="sng">
              <a:solidFill>
                <a:srgbClr val="FF0000"/>
              </a:solidFill>
              <a:prstDash val="solid"/>
              <a:round/>
              <a:headEnd type="none" w="med" len="med"/>
              <a:tailEnd type="triangle" w="sm" len="sm"/>
            </a:ln>
          </p:spPr>
        </p:sp>
        <p:sp>
          <p:nvSpPr>
            <p:cNvPr id="1048922" name="Line 141"/>
            <p:cNvSpPr/>
            <p:nvPr/>
          </p:nvSpPr>
          <p:spPr>
            <a:xfrm flipV="1">
              <a:off x="4857" y="6136"/>
              <a:ext cx="0" cy="1137"/>
            </a:xfrm>
            <a:prstGeom prst="line">
              <a:avLst/>
            </a:prstGeom>
            <a:ln w="38100" cap="flat" cmpd="sng">
              <a:solidFill>
                <a:srgbClr val="FF0000"/>
              </a:solidFill>
              <a:prstDash val="solid"/>
              <a:round/>
              <a:headEnd type="none" w="med" len="med"/>
              <a:tailEnd type="triangle" w="sm" len="sm"/>
            </a:ln>
          </p:spPr>
        </p:sp>
        <p:sp>
          <p:nvSpPr>
            <p:cNvPr id="1048923" name="Line 142"/>
            <p:cNvSpPr/>
            <p:nvPr/>
          </p:nvSpPr>
          <p:spPr>
            <a:xfrm flipV="1">
              <a:off x="5286" y="6136"/>
              <a:ext cx="0" cy="1137"/>
            </a:xfrm>
            <a:prstGeom prst="line">
              <a:avLst/>
            </a:prstGeom>
            <a:ln w="38100" cap="flat" cmpd="sng">
              <a:solidFill>
                <a:srgbClr val="FF0000"/>
              </a:solidFill>
              <a:prstDash val="solid"/>
              <a:round/>
              <a:headEnd type="none" w="med" len="med"/>
              <a:tailEnd type="triangle" w="sm" len="sm"/>
            </a:ln>
          </p:spPr>
        </p:sp>
        <p:sp>
          <p:nvSpPr>
            <p:cNvPr id="1048924" name="Line 143"/>
            <p:cNvSpPr/>
            <p:nvPr/>
          </p:nvSpPr>
          <p:spPr>
            <a:xfrm flipV="1">
              <a:off x="5714" y="6136"/>
              <a:ext cx="0" cy="1137"/>
            </a:xfrm>
            <a:prstGeom prst="line">
              <a:avLst/>
            </a:prstGeom>
            <a:ln w="38100" cap="flat" cmpd="sng">
              <a:solidFill>
                <a:srgbClr val="FF0000"/>
              </a:solidFill>
              <a:prstDash val="solid"/>
              <a:round/>
              <a:headEnd type="none" w="med" len="med"/>
              <a:tailEnd type="triangle" w="sm" len="sm"/>
            </a:ln>
          </p:spPr>
        </p:sp>
        <p:sp>
          <p:nvSpPr>
            <p:cNvPr id="1048925" name="Line 144"/>
            <p:cNvSpPr/>
            <p:nvPr/>
          </p:nvSpPr>
          <p:spPr>
            <a:xfrm flipV="1">
              <a:off x="6143" y="6136"/>
              <a:ext cx="0" cy="1137"/>
            </a:xfrm>
            <a:prstGeom prst="line">
              <a:avLst/>
            </a:prstGeom>
            <a:ln w="38100" cap="flat" cmpd="sng">
              <a:solidFill>
                <a:srgbClr val="FF0000"/>
              </a:solidFill>
              <a:prstDash val="solid"/>
              <a:round/>
              <a:headEnd type="none" w="med" len="med"/>
              <a:tailEnd type="triangle" w="sm" len="sm"/>
            </a:ln>
          </p:spPr>
        </p:sp>
        <p:sp>
          <p:nvSpPr>
            <p:cNvPr id="1048926" name="Line 145"/>
            <p:cNvSpPr/>
            <p:nvPr/>
          </p:nvSpPr>
          <p:spPr>
            <a:xfrm flipV="1">
              <a:off x="6571" y="6136"/>
              <a:ext cx="0" cy="1137"/>
            </a:xfrm>
            <a:prstGeom prst="line">
              <a:avLst/>
            </a:prstGeom>
            <a:ln w="38100" cap="flat" cmpd="sng">
              <a:solidFill>
                <a:srgbClr val="FF0000"/>
              </a:solidFill>
              <a:prstDash val="solid"/>
              <a:round/>
              <a:headEnd type="none" w="med" len="med"/>
              <a:tailEnd type="triangle" w="sm" len="sm"/>
            </a:ln>
          </p:spPr>
        </p:sp>
        <p:sp>
          <p:nvSpPr>
            <p:cNvPr id="1048927" name="Line 146"/>
            <p:cNvSpPr/>
            <p:nvPr/>
          </p:nvSpPr>
          <p:spPr>
            <a:xfrm flipV="1">
              <a:off x="7000" y="6136"/>
              <a:ext cx="0" cy="1137"/>
            </a:xfrm>
            <a:prstGeom prst="line">
              <a:avLst/>
            </a:prstGeom>
            <a:ln w="38100" cap="flat" cmpd="sng">
              <a:solidFill>
                <a:srgbClr val="FF0000"/>
              </a:solidFill>
              <a:prstDash val="solid"/>
              <a:round/>
              <a:headEnd type="none" w="med" len="med"/>
              <a:tailEnd type="triangle" w="sm" len="sm"/>
            </a:ln>
          </p:spPr>
        </p:sp>
        <p:sp>
          <p:nvSpPr>
            <p:cNvPr id="1048928" name="Line 147"/>
            <p:cNvSpPr/>
            <p:nvPr/>
          </p:nvSpPr>
          <p:spPr>
            <a:xfrm>
              <a:off x="2000" y="6591"/>
              <a:ext cx="1286" cy="227"/>
            </a:xfrm>
            <a:prstGeom prst="line">
              <a:avLst/>
            </a:prstGeom>
            <a:ln w="12700" cap="flat" cmpd="sng">
              <a:solidFill>
                <a:srgbClr val="000000"/>
              </a:solidFill>
              <a:prstDash val="solid"/>
              <a:round/>
              <a:headEnd type="none" w="med" len="med"/>
              <a:tailEnd type="none" w="med" len="med"/>
            </a:ln>
          </p:spPr>
        </p:sp>
      </p:grpSp>
      <p:sp>
        <p:nvSpPr>
          <p:cNvPr id="1048929" name="Rectangle 61"/>
          <p:cNvSpPr/>
          <p:nvPr/>
        </p:nvSpPr>
        <p:spPr>
          <a:xfrm>
            <a:off x="323850" y="1460500"/>
            <a:ext cx="3816350" cy="1669414"/>
          </a:xfrm>
          <a:prstGeom prst="rect">
            <a:avLst/>
          </a:prstGeom>
          <a:noFill/>
          <a:ln w="9525">
            <a:noFill/>
          </a:ln>
        </p:spPr>
        <p:txBody>
          <a:bodyPr wrap="square" lIns="91440" tIns="45720" rIns="91440" bIns="45720" anchor="t" anchorCtr="0">
            <a:spAutoFit/>
          </a:bodyPr>
          <a:p>
            <a:pPr indent="265430" algn="just">
              <a:buClr>
                <a:srgbClr val="FF3300"/>
              </a:buClr>
            </a:pPr>
            <a:r>
              <a:rPr lang="en-US" altLang="zh-CN" sz="2400">
                <a:solidFill>
                  <a:srgbClr val="FF00FF"/>
                </a:solidFill>
                <a:latin typeface="宋体" panose="02010600030101010101" pitchFamily="2" charset="-122"/>
              </a:rPr>
              <a:t>② </a:t>
            </a:r>
            <a:r>
              <a:rPr lang="zh-CN" altLang="en-US" sz="2400">
                <a:solidFill>
                  <a:srgbClr val="FF00FF"/>
                </a:solidFill>
                <a:latin typeface="宋体" panose="02010600030101010101" pitchFamily="2" charset="-122"/>
              </a:rPr>
              <a:t>被测金属物上有缺陷</a:t>
            </a:r>
            <a:endParaRPr lang="zh-CN" altLang="en-US" sz="2400">
              <a:solidFill>
                <a:srgbClr val="FF00FF"/>
              </a:solidFill>
              <a:latin typeface="宋体" panose="02010600030101010101" pitchFamily="2" charset="-122"/>
            </a:endParaRPr>
          </a:p>
          <a:p>
            <a:pPr indent="265430" algn="just">
              <a:spcBef>
                <a:spcPts val="425"/>
              </a:spcBef>
              <a:buClr>
                <a:srgbClr val="FF3300"/>
              </a:buClr>
            </a:pPr>
            <a:r>
              <a:rPr lang="zh-CN" altLang="en-US" sz="2400">
                <a:solidFill>
                  <a:srgbClr val="0000FF"/>
                </a:solidFill>
                <a:latin typeface="宋体" panose="02010600030101010101" pitchFamily="2" charset="-122"/>
              </a:rPr>
              <a:t>   穿过两个检测线圈的磁通量不相等，检测线圈输出感应电势不为零。</a:t>
            </a:r>
            <a:endParaRPr lang="zh-CN" altLang="en-US" sz="2400">
              <a:solidFill>
                <a:srgbClr val="0000FF"/>
              </a:solidFill>
              <a:latin typeface="宋体" panose="02010600030101010101" pitchFamily="2" charset="-122"/>
            </a:endParaRPr>
          </a:p>
        </p:txBody>
      </p:sp>
      <p:grpSp>
        <p:nvGrpSpPr>
          <p:cNvPr id="156" name="Group 203"/>
          <p:cNvGrpSpPr/>
          <p:nvPr/>
        </p:nvGrpSpPr>
        <p:grpSpPr>
          <a:xfrm>
            <a:off x="719138" y="3789363"/>
            <a:ext cx="3924300" cy="2319337"/>
            <a:chOff x="0" y="0"/>
            <a:chExt cx="10000" cy="10000"/>
          </a:xfrm>
        </p:grpSpPr>
        <p:grpSp>
          <p:nvGrpSpPr>
            <p:cNvPr id="157" name="Group 187"/>
            <p:cNvGrpSpPr/>
            <p:nvPr/>
          </p:nvGrpSpPr>
          <p:grpSpPr>
            <a:xfrm>
              <a:off x="0" y="0"/>
              <a:ext cx="10000" cy="10000"/>
              <a:chOff x="0" y="0"/>
              <a:chExt cx="10000" cy="10000"/>
            </a:xfrm>
          </p:grpSpPr>
          <p:sp>
            <p:nvSpPr>
              <p:cNvPr id="1048930" name="Rectangle 188"/>
              <p:cNvSpPr/>
              <p:nvPr/>
            </p:nvSpPr>
            <p:spPr>
              <a:xfrm>
                <a:off x="0" y="0"/>
                <a:ext cx="10000" cy="10000"/>
              </a:xfrm>
              <a:prstGeom prst="rect">
                <a:avLst/>
              </a:prstGeom>
              <a:solidFill>
                <a:srgbClr val="EAEAEA"/>
              </a:solidFill>
              <a:ln w="57150" cap="flat" cmpd="thinThick">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31" name="Freeform 189"/>
              <p:cNvSpPr/>
              <p:nvPr/>
            </p:nvSpPr>
            <p:spPr>
              <a:xfrm>
                <a:off x="625" y="1458"/>
                <a:ext cx="8333" cy="7032"/>
              </a:xfrm>
              <a:custGeom>
                <a:avLst/>
                <a:gdLst/>
                <a:ahLst/>
                <a:cxnLst/>
                <a:rect l="0" t="0" r="0" b="0"/>
                <a:pathLst>
                  <a:path w="20000" h="20000">
                    <a:moveTo>
                      <a:pt x="0" y="10962"/>
                    </a:moveTo>
                    <a:cubicBezTo>
                      <a:pt x="333" y="9703"/>
                      <a:pt x="666" y="8444"/>
                      <a:pt x="1000" y="8296"/>
                    </a:cubicBezTo>
                    <a:cubicBezTo>
                      <a:pt x="1333" y="8148"/>
                      <a:pt x="1750" y="9925"/>
                      <a:pt x="2000" y="10074"/>
                    </a:cubicBezTo>
                    <a:cubicBezTo>
                      <a:pt x="2250" y="10222"/>
                      <a:pt x="2333" y="9185"/>
                      <a:pt x="2500" y="9185"/>
                    </a:cubicBezTo>
                    <a:cubicBezTo>
                      <a:pt x="2666" y="9185"/>
                      <a:pt x="2750" y="10370"/>
                      <a:pt x="3000" y="10074"/>
                    </a:cubicBezTo>
                    <a:cubicBezTo>
                      <a:pt x="3250" y="9777"/>
                      <a:pt x="3750" y="7555"/>
                      <a:pt x="4000" y="7407"/>
                    </a:cubicBezTo>
                    <a:cubicBezTo>
                      <a:pt x="4250" y="7259"/>
                      <a:pt x="4250" y="9037"/>
                      <a:pt x="4500" y="9185"/>
                    </a:cubicBezTo>
                    <a:cubicBezTo>
                      <a:pt x="4750" y="9333"/>
                      <a:pt x="5250" y="8148"/>
                      <a:pt x="5500" y="8296"/>
                    </a:cubicBezTo>
                    <a:cubicBezTo>
                      <a:pt x="5750" y="8444"/>
                      <a:pt x="5750" y="10074"/>
                      <a:pt x="6000" y="10074"/>
                    </a:cubicBezTo>
                    <a:cubicBezTo>
                      <a:pt x="6250" y="10074"/>
                      <a:pt x="6750" y="8296"/>
                      <a:pt x="7000" y="8296"/>
                    </a:cubicBezTo>
                    <a:cubicBezTo>
                      <a:pt x="7250" y="8296"/>
                      <a:pt x="7250" y="11259"/>
                      <a:pt x="7500" y="10074"/>
                    </a:cubicBezTo>
                    <a:cubicBezTo>
                      <a:pt x="7750" y="8888"/>
                      <a:pt x="8416" y="0"/>
                      <a:pt x="8500" y="1185"/>
                    </a:cubicBezTo>
                    <a:cubicBezTo>
                      <a:pt x="8583" y="2370"/>
                      <a:pt x="8083" y="14370"/>
                      <a:pt x="8000" y="17185"/>
                    </a:cubicBezTo>
                    <a:cubicBezTo>
                      <a:pt x="7916" y="20000"/>
                      <a:pt x="7833" y="19407"/>
                      <a:pt x="8000" y="18074"/>
                    </a:cubicBezTo>
                    <a:cubicBezTo>
                      <a:pt x="8166" y="16740"/>
                      <a:pt x="8750" y="10518"/>
                      <a:pt x="9000" y="9185"/>
                    </a:cubicBezTo>
                    <a:cubicBezTo>
                      <a:pt x="9250" y="7851"/>
                      <a:pt x="9250" y="10074"/>
                      <a:pt x="9500" y="10074"/>
                    </a:cubicBezTo>
                    <a:cubicBezTo>
                      <a:pt x="9750" y="10074"/>
                      <a:pt x="10250" y="9185"/>
                      <a:pt x="10500" y="9185"/>
                    </a:cubicBezTo>
                    <a:cubicBezTo>
                      <a:pt x="10750" y="9185"/>
                      <a:pt x="10833" y="10222"/>
                      <a:pt x="11000" y="10074"/>
                    </a:cubicBezTo>
                    <a:cubicBezTo>
                      <a:pt x="11166" y="9925"/>
                      <a:pt x="11250" y="8148"/>
                      <a:pt x="11500" y="8296"/>
                    </a:cubicBezTo>
                    <a:cubicBezTo>
                      <a:pt x="11750" y="8444"/>
                      <a:pt x="12166" y="10962"/>
                      <a:pt x="12500" y="10962"/>
                    </a:cubicBezTo>
                    <a:cubicBezTo>
                      <a:pt x="12833" y="10962"/>
                      <a:pt x="13250" y="8444"/>
                      <a:pt x="13500" y="8296"/>
                    </a:cubicBezTo>
                    <a:cubicBezTo>
                      <a:pt x="13750" y="8148"/>
                      <a:pt x="13833" y="10074"/>
                      <a:pt x="14000" y="10074"/>
                    </a:cubicBezTo>
                    <a:cubicBezTo>
                      <a:pt x="14166" y="10074"/>
                      <a:pt x="14166" y="8296"/>
                      <a:pt x="14500" y="8296"/>
                    </a:cubicBezTo>
                    <a:cubicBezTo>
                      <a:pt x="14833" y="8296"/>
                      <a:pt x="15583" y="10074"/>
                      <a:pt x="16000" y="10074"/>
                    </a:cubicBezTo>
                    <a:cubicBezTo>
                      <a:pt x="16416" y="10074"/>
                      <a:pt x="16666" y="8296"/>
                      <a:pt x="17000" y="8296"/>
                    </a:cubicBezTo>
                    <a:cubicBezTo>
                      <a:pt x="17333" y="8296"/>
                      <a:pt x="17666" y="10074"/>
                      <a:pt x="18000" y="10074"/>
                    </a:cubicBezTo>
                    <a:cubicBezTo>
                      <a:pt x="18333" y="10074"/>
                      <a:pt x="18666" y="8296"/>
                      <a:pt x="19000" y="8296"/>
                    </a:cubicBezTo>
                    <a:cubicBezTo>
                      <a:pt x="19333" y="8296"/>
                      <a:pt x="19666" y="9185"/>
                      <a:pt x="20000" y="10074"/>
                    </a:cubicBezTo>
                  </a:path>
                </a:pathLst>
              </a:custGeom>
              <a:noFill/>
              <a:ln w="28575" cap="flat" cmpd="sng">
                <a:solidFill>
                  <a:srgbClr val="FF0000"/>
                </a:solidFill>
                <a:prstDash val="solid"/>
                <a:round/>
                <a:headEnd type="none" w="med" len="med"/>
                <a:tailEnd type="none" w="med" len="med"/>
              </a:ln>
            </p:spPr>
            <p:txBody>
              <a:bodyPr/>
              <a:p>
                <a:endParaRPr lang="zh-CN" altLang="en-US"/>
              </a:p>
            </p:txBody>
          </p:sp>
          <p:graphicFrame>
            <p:nvGraphicFramePr>
              <p:cNvPr id="4194342" name="对象 198717"/>
              <p:cNvGraphicFramePr>
                <a:graphicFrameLocks noChangeAspect="1"/>
              </p:cNvGraphicFramePr>
              <p:nvPr/>
            </p:nvGraphicFramePr>
            <p:xfrm>
              <a:off x="4583" y="1563"/>
              <a:ext cx="2084" cy="983"/>
            </p:xfrm>
            <a:graphic>
              <a:graphicData uri="http://schemas.openxmlformats.org/presentationml/2006/ole">
                <mc:AlternateContent xmlns:mc="http://schemas.openxmlformats.org/markup-compatibility/2006">
                  <mc:Choice xmlns:v="urn:schemas-microsoft-com:vml" Requires="v">
                    <p:oleObj spid="_x0000_s1" name="" showAsIcon="1" r:id="rId10" imgW="657225" imgH="209550" progId="Equation.3">
                      <p:embed/>
                    </p:oleObj>
                  </mc:Choice>
                  <mc:Fallback>
                    <p:oleObj name="" showAsIcon="1" r:id="rId10" imgW="657225" imgH="209550" progId="Equation.3">
                      <p:embed/>
                      <p:pic>
                        <p:nvPicPr>
                          <p:cNvPr id="0" name="图片 3197"/>
                          <p:cNvPicPr/>
                          <p:nvPr/>
                        </p:nvPicPr>
                        <p:blipFill>
                          <a:blip r:embed="rId11"/>
                          <a:stretch>
                            <a:fillRect/>
                          </a:stretch>
                        </p:blipFill>
                        <p:spPr>
                          <a:xfrm>
                            <a:off x="4583" y="1563"/>
                            <a:ext cx="2084" cy="983"/>
                          </a:xfrm>
                          <a:prstGeom prst="rect">
                            <a:avLst/>
                          </a:prstGeom>
                          <a:noFill/>
                          <a:ln w="38100">
                            <a:noFill/>
                            <a:miter/>
                          </a:ln>
                        </p:spPr>
                      </p:pic>
                    </p:oleObj>
                  </mc:Fallback>
                </mc:AlternateContent>
              </a:graphicData>
            </a:graphic>
          </p:graphicFrame>
          <p:sp>
            <p:nvSpPr>
              <p:cNvPr id="1048932" name="Line 191"/>
              <p:cNvSpPr/>
              <p:nvPr/>
            </p:nvSpPr>
            <p:spPr>
              <a:xfrm flipV="1">
                <a:off x="3958" y="2500"/>
                <a:ext cx="834" cy="938"/>
              </a:xfrm>
              <a:prstGeom prst="line">
                <a:avLst/>
              </a:prstGeom>
              <a:ln w="12700" cap="flat" cmpd="sng">
                <a:solidFill>
                  <a:srgbClr val="000000"/>
                </a:solidFill>
                <a:prstDash val="solid"/>
                <a:round/>
                <a:headEnd type="none" w="med" len="med"/>
                <a:tailEnd type="none" w="med" len="med"/>
              </a:ln>
            </p:spPr>
          </p:sp>
          <p:sp>
            <p:nvSpPr>
              <p:cNvPr id="1048933" name="Line 192"/>
              <p:cNvSpPr/>
              <p:nvPr/>
            </p:nvSpPr>
            <p:spPr>
              <a:xfrm>
                <a:off x="5208" y="4688"/>
                <a:ext cx="625" cy="1250"/>
              </a:xfrm>
              <a:prstGeom prst="line">
                <a:avLst/>
              </a:prstGeom>
              <a:ln w="12700" cap="flat" cmpd="sng">
                <a:solidFill>
                  <a:srgbClr val="000000"/>
                </a:solidFill>
                <a:prstDash val="solid"/>
                <a:round/>
                <a:headEnd type="none" w="med" len="med"/>
                <a:tailEnd type="none" w="med" len="med"/>
              </a:ln>
            </p:spPr>
          </p:sp>
          <p:pic>
            <p:nvPicPr>
              <p:cNvPr id="2097239" name="对象 198720"/>
              <p:cNvPicPr>
                <a:picLocks noRot="1" noChangeAspect="1"/>
              </p:cNvPicPr>
              <p:nvPr/>
            </p:nvPicPr>
            <p:blipFill>
              <a:blip r:embed="rId12"/>
              <a:stretch>
                <a:fillRect/>
              </a:stretch>
            </p:blipFill>
            <p:spPr>
              <a:xfrm>
                <a:off x="5833" y="5938"/>
                <a:ext cx="2084" cy="983"/>
              </a:xfrm>
              <a:prstGeom prst="rect">
                <a:avLst/>
              </a:prstGeom>
              <a:noFill/>
              <a:ln w="9525">
                <a:noFill/>
              </a:ln>
            </p:spPr>
          </p:pic>
        </p:grpSp>
        <p:sp>
          <p:nvSpPr>
            <p:cNvPr id="1048934" name="Rectangle 199"/>
            <p:cNvSpPr/>
            <p:nvPr/>
          </p:nvSpPr>
          <p:spPr>
            <a:xfrm>
              <a:off x="1582" y="7912"/>
              <a:ext cx="6861" cy="1712"/>
            </a:xfrm>
            <a:prstGeom prst="rect">
              <a:avLst/>
            </a:prstGeom>
            <a:noFill/>
            <a:ln w="9525">
              <a:noFill/>
            </a:ln>
          </p:spPr>
          <p:txBody>
            <a:bodyPr wrap="square" lIns="91440" tIns="45720" rIns="91440" bIns="45720" anchor="t"/>
            <a:p>
              <a:pPr fontAlgn="auto">
                <a:buSzTx/>
              </a:pPr>
              <a:r>
                <a:rPr lang="zh-CN" altLang="en-US" sz="2000" strike="noStrike" noProof="1">
                  <a:solidFill>
                    <a:srgbClr val="0000FF"/>
                  </a:solidFill>
                  <a:effectLst>
                    <a:outerShdw blurRad="38100" dist="38100" dir="2700000">
                      <a:srgbClr val="C0C0C0"/>
                    </a:outerShdw>
                  </a:effectLst>
                  <a:latin typeface="Arial" panose="020B0604020202020204" pitchFamily="34" charset="0"/>
                  <a:ea typeface="+mn-ea"/>
                  <a:cs typeface="+mn-cs"/>
                </a:rPr>
                <a:t>幅值甄别电路信号</a:t>
              </a:r>
              <a:endParaRPr lang="zh-CN" altLang="en-US" sz="2000" strike="noStrike" noProof="1">
                <a:solidFill>
                  <a:srgbClr val="0000FF"/>
                </a:solidFill>
                <a:effectLst>
                  <a:outerShdw blurRad="38100" dist="38100" dir="2700000">
                    <a:srgbClr val="C0C0C0"/>
                  </a:outerShdw>
                </a:effectLst>
                <a:latin typeface="Arial" panose="020B0604020202020204" pitchFamily="34" charset="0"/>
              </a:endParaRPr>
            </a:p>
          </p:txBody>
        </p:sp>
      </p:grpSp>
      <p:grpSp>
        <p:nvGrpSpPr>
          <p:cNvPr id="158" name="Group 202"/>
          <p:cNvGrpSpPr/>
          <p:nvPr/>
        </p:nvGrpSpPr>
        <p:grpSpPr>
          <a:xfrm>
            <a:off x="4787900" y="3789363"/>
            <a:ext cx="3657600" cy="2319337"/>
            <a:chOff x="0" y="0"/>
            <a:chExt cx="10000" cy="10000"/>
          </a:xfrm>
        </p:grpSpPr>
        <p:grpSp>
          <p:nvGrpSpPr>
            <p:cNvPr id="159" name="Group 194"/>
            <p:cNvGrpSpPr/>
            <p:nvPr/>
          </p:nvGrpSpPr>
          <p:grpSpPr>
            <a:xfrm>
              <a:off x="0" y="0"/>
              <a:ext cx="10000" cy="10000"/>
              <a:chOff x="0" y="0"/>
              <a:chExt cx="10000" cy="10000"/>
            </a:xfrm>
          </p:grpSpPr>
          <p:sp>
            <p:nvSpPr>
              <p:cNvPr id="1048935" name="Rectangle 195"/>
              <p:cNvSpPr/>
              <p:nvPr/>
            </p:nvSpPr>
            <p:spPr>
              <a:xfrm>
                <a:off x="0" y="0"/>
                <a:ext cx="10000" cy="10000"/>
              </a:xfrm>
              <a:prstGeom prst="rect">
                <a:avLst/>
              </a:prstGeom>
              <a:solidFill>
                <a:srgbClr val="EAEAEA"/>
              </a:solidFill>
              <a:ln w="57150" cap="flat" cmpd="thinThick">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pic>
            <p:nvPicPr>
              <p:cNvPr id="2097240" name="对象 198725"/>
              <p:cNvPicPr>
                <a:picLocks noRot="1" noChangeAspect="1"/>
              </p:cNvPicPr>
              <p:nvPr/>
            </p:nvPicPr>
            <p:blipFill>
              <a:blip r:embed="rId11"/>
              <a:stretch>
                <a:fillRect/>
              </a:stretch>
            </p:blipFill>
            <p:spPr>
              <a:xfrm>
                <a:off x="5417" y="1563"/>
                <a:ext cx="2083" cy="983"/>
              </a:xfrm>
              <a:prstGeom prst="rect">
                <a:avLst/>
              </a:prstGeom>
              <a:noFill/>
              <a:ln w="9525">
                <a:noFill/>
              </a:ln>
            </p:spPr>
          </p:pic>
          <p:sp>
            <p:nvSpPr>
              <p:cNvPr id="1048936" name="Line 197"/>
              <p:cNvSpPr/>
              <p:nvPr/>
            </p:nvSpPr>
            <p:spPr>
              <a:xfrm flipV="1">
                <a:off x="4583" y="2500"/>
                <a:ext cx="834" cy="938"/>
              </a:xfrm>
              <a:prstGeom prst="line">
                <a:avLst/>
              </a:prstGeom>
              <a:ln w="12700" cap="flat" cmpd="sng">
                <a:solidFill>
                  <a:srgbClr val="000000"/>
                </a:solidFill>
                <a:prstDash val="solid"/>
                <a:round/>
                <a:headEnd type="none" w="med" len="med"/>
                <a:tailEnd type="none" w="med" len="med"/>
              </a:ln>
            </p:spPr>
          </p:sp>
          <p:sp>
            <p:nvSpPr>
              <p:cNvPr id="1048937" name="Freeform 198"/>
              <p:cNvSpPr/>
              <p:nvPr/>
            </p:nvSpPr>
            <p:spPr>
              <a:xfrm>
                <a:off x="833" y="1667"/>
                <a:ext cx="7709" cy="6354"/>
              </a:xfrm>
              <a:custGeom>
                <a:avLst/>
                <a:gdLst/>
                <a:ahLst/>
                <a:cxnLst/>
                <a:rect l="0" t="0" r="0" b="0"/>
                <a:pathLst>
                  <a:path w="20000" h="20000">
                    <a:moveTo>
                      <a:pt x="0" y="10491"/>
                    </a:moveTo>
                    <a:cubicBezTo>
                      <a:pt x="3288" y="10491"/>
                      <a:pt x="6576" y="10491"/>
                      <a:pt x="8108" y="10491"/>
                    </a:cubicBezTo>
                    <a:cubicBezTo>
                      <a:pt x="9639" y="10491"/>
                      <a:pt x="8918" y="10819"/>
                      <a:pt x="9189" y="10491"/>
                    </a:cubicBezTo>
                    <a:cubicBezTo>
                      <a:pt x="9459" y="10163"/>
                      <a:pt x="9549" y="10000"/>
                      <a:pt x="9729" y="8524"/>
                    </a:cubicBezTo>
                    <a:cubicBezTo>
                      <a:pt x="9909" y="7049"/>
                      <a:pt x="10180" y="0"/>
                      <a:pt x="10270" y="1639"/>
                    </a:cubicBezTo>
                    <a:cubicBezTo>
                      <a:pt x="10360" y="3278"/>
                      <a:pt x="10180" y="16721"/>
                      <a:pt x="10270" y="18360"/>
                    </a:cubicBezTo>
                    <a:cubicBezTo>
                      <a:pt x="10360" y="20000"/>
                      <a:pt x="10450" y="12950"/>
                      <a:pt x="10810" y="11475"/>
                    </a:cubicBezTo>
                    <a:cubicBezTo>
                      <a:pt x="11171" y="10000"/>
                      <a:pt x="10900" y="9836"/>
                      <a:pt x="12432" y="9508"/>
                    </a:cubicBezTo>
                    <a:cubicBezTo>
                      <a:pt x="13963" y="9180"/>
                      <a:pt x="16981" y="9344"/>
                      <a:pt x="20000" y="9508"/>
                    </a:cubicBezTo>
                  </a:path>
                </a:pathLst>
              </a:custGeom>
              <a:noFill/>
              <a:ln w="28575" cap="flat" cmpd="sng">
                <a:solidFill>
                  <a:srgbClr val="FF0000"/>
                </a:solidFill>
                <a:prstDash val="solid"/>
                <a:round/>
                <a:headEnd type="none" w="med" len="med"/>
                <a:tailEnd type="none" w="med" len="med"/>
              </a:ln>
            </p:spPr>
            <p:txBody>
              <a:bodyPr/>
              <a:p>
                <a:endParaRPr lang="zh-CN" altLang="en-US"/>
              </a:p>
            </p:txBody>
          </p:sp>
        </p:grpSp>
        <p:sp>
          <p:nvSpPr>
            <p:cNvPr id="1048938" name="Rectangle 200"/>
            <p:cNvSpPr/>
            <p:nvPr/>
          </p:nvSpPr>
          <p:spPr>
            <a:xfrm>
              <a:off x="807" y="7912"/>
              <a:ext cx="8269" cy="1712"/>
            </a:xfrm>
            <a:prstGeom prst="rect">
              <a:avLst/>
            </a:prstGeom>
            <a:noFill/>
            <a:ln w="9525">
              <a:noFill/>
            </a:ln>
          </p:spPr>
          <p:txBody>
            <a:bodyPr wrap="square" lIns="91440" tIns="45720" rIns="91440" bIns="45720" anchor="t"/>
            <a:p>
              <a:pPr fontAlgn="auto">
                <a:buSzTx/>
              </a:pPr>
              <a:r>
                <a:rPr lang="zh-CN" altLang="en-US" sz="2000" strike="noStrike" noProof="1">
                  <a:solidFill>
                    <a:srgbClr val="0000FF"/>
                  </a:solidFill>
                  <a:effectLst>
                    <a:outerShdw blurRad="38100" dist="38100" dir="2700000">
                      <a:srgbClr val="C0C0C0"/>
                    </a:outerShdw>
                  </a:effectLst>
                  <a:latin typeface="Arial" panose="020B0604020202020204" pitchFamily="34" charset="0"/>
                  <a:ea typeface="+mn-ea"/>
                  <a:cs typeface="+mn-cs"/>
                </a:rPr>
                <a:t>处理后幅值甄别电路信号</a:t>
              </a:r>
              <a:endParaRPr lang="zh-CN" altLang="en-US" sz="2000" strike="noStrike" noProof="1">
                <a:solidFill>
                  <a:srgbClr val="0000FF"/>
                </a:solidFill>
                <a:effectLst>
                  <a:outerShdw blurRad="38100" dist="38100" dir="2700000">
                    <a:srgbClr val="C0C0C0"/>
                  </a:outerShdw>
                </a:effectLst>
                <a:latin typeface="Arial" panose="020B060402020202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48929"/>
                                        </p:tgtEl>
                                        <p:attrNameLst>
                                          <p:attrName>style.visibility</p:attrName>
                                        </p:attrNameLst>
                                      </p:cBhvr>
                                      <p:to>
                                        <p:strVal val="visible"/>
                                      </p:to>
                                    </p:set>
                                    <p:animEffect transition="in" filter="wipe(left)">
                                      <p:cBhvr>
                                        <p:cTn id="7" dur="100"/>
                                        <p:tgtEl>
                                          <p:spTgt spid="10489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 calcmode="lin" valueType="num">
                                      <p:cBhvr>
                                        <p:cTn id="12" dur="500" fill="hold"/>
                                        <p:tgtEl>
                                          <p:spTgt spid="156"/>
                                        </p:tgtEl>
                                        <p:attrNameLst>
                                          <p:attrName>ppt_x</p:attrName>
                                        </p:attrNameLst>
                                      </p:cBhvr>
                                      <p:tavLst>
                                        <p:tav tm="0">
                                          <p:val>
                                            <p:strVal val="ppt_x"/>
                                          </p:val>
                                        </p:tav>
                                        <p:tav tm="100000">
                                          <p:val>
                                            <p:strVal val="ppt_x"/>
                                          </p:val>
                                        </p:tav>
                                      </p:tavLst>
                                    </p:anim>
                                    <p:anim calcmode="lin" valueType="num">
                                      <p:cBhvr>
                                        <p:cTn id="13" dur="500" fill="hold"/>
                                        <p:tgtEl>
                                          <p:spTgt spid="15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p:cTn id="17" dur="500" fill="hold"/>
                                        <p:tgtEl>
                                          <p:spTgt spid="158"/>
                                        </p:tgtEl>
                                        <p:attrNameLst>
                                          <p:attrName>ppt_x</p:attrName>
                                        </p:attrNameLst>
                                      </p:cBhvr>
                                      <p:tavLst>
                                        <p:tav tm="0">
                                          <p:val>
                                            <p:strVal val="ppt_x"/>
                                          </p:val>
                                        </p:tav>
                                        <p:tav tm="100000">
                                          <p:val>
                                            <p:strVal val="ppt_x"/>
                                          </p:val>
                                        </p:tav>
                                      </p:tavLst>
                                    </p:anim>
                                    <p:anim calcmode="lin" valueType="num">
                                      <p:cBhvr>
                                        <p:cTn id="18"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9" grpId="0" advAuto="100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939" name="Rectangle 2"/>
          <p:cNvSpPr/>
          <p:nvPr/>
        </p:nvSpPr>
        <p:spPr>
          <a:xfrm>
            <a:off x="3671888" y="5249863"/>
            <a:ext cx="5148262" cy="945514"/>
          </a:xfrm>
          <a:prstGeom prst="rect">
            <a:avLst/>
          </a:prstGeom>
          <a:noFill/>
          <a:ln w="9525">
            <a:noFill/>
          </a:ln>
        </p:spPr>
        <p:txBody>
          <a:bodyPr wrap="square" lIns="91440" tIns="45720" rIns="91440" bIns="45720" anchor="t" anchorCtr="0">
            <a:spAutoFit/>
          </a:bodyPr>
          <a:p>
            <a:pPr indent="265430" algn="just">
              <a:lnSpc>
                <a:spcPct val="105000"/>
              </a:lnSpc>
              <a:buClr>
                <a:srgbClr val="FF3300"/>
              </a:buClr>
            </a:pPr>
            <a:r>
              <a:rPr lang="zh-CN" altLang="en-US" sz="2400">
                <a:solidFill>
                  <a:srgbClr val="0000FF"/>
                </a:solidFill>
                <a:latin typeface="宋体" panose="02010600030101010101" pitchFamily="2" charset="-122"/>
              </a:rPr>
              <a:t>量    程：</a:t>
            </a:r>
            <a:r>
              <a:rPr lang="en-US" altLang="zh-CN" sz="2400">
                <a:solidFill>
                  <a:srgbClr val="0000FF"/>
                </a:solidFill>
                <a:latin typeface="宋体" panose="02010600030101010101" pitchFamily="2" charset="-122"/>
              </a:rPr>
              <a:t>0 ~ 30mm</a:t>
            </a:r>
            <a:endParaRPr lang="en-US" altLang="zh-CN" sz="2400">
              <a:solidFill>
                <a:srgbClr val="0000FF"/>
              </a:solidFill>
              <a:latin typeface="宋体" panose="02010600030101010101" pitchFamily="2" charset="-122"/>
            </a:endParaRPr>
          </a:p>
          <a:p>
            <a:pPr indent="265430" algn="just">
              <a:lnSpc>
                <a:spcPct val="105000"/>
              </a:lnSpc>
              <a:spcBef>
                <a:spcPts val="425"/>
              </a:spcBef>
              <a:buClr>
                <a:srgbClr val="FF3300"/>
              </a:buClr>
            </a:pPr>
            <a:r>
              <a:rPr lang="zh-CN" altLang="en-US" sz="2400">
                <a:solidFill>
                  <a:srgbClr val="0000FF"/>
                </a:solidFill>
                <a:latin typeface="宋体" panose="02010600030101010101" pitchFamily="2" charset="-122"/>
              </a:rPr>
              <a:t>分辨率：</a:t>
            </a:r>
            <a:r>
              <a:rPr lang="en-US" altLang="zh-CN" sz="2400">
                <a:solidFill>
                  <a:srgbClr val="0000FF"/>
                </a:solidFill>
                <a:latin typeface="宋体" panose="02010600030101010101" pitchFamily="2" charset="-122"/>
              </a:rPr>
              <a:t>0.1%</a:t>
            </a:r>
            <a:endParaRPr lang="en-US" altLang="zh-CN" sz="2400">
              <a:solidFill>
                <a:srgbClr val="0000FF"/>
              </a:solidFill>
              <a:latin typeface="宋体" panose="02010600030101010101" pitchFamily="2" charset="-122"/>
            </a:endParaRPr>
          </a:p>
        </p:txBody>
      </p:sp>
      <p:grpSp>
        <p:nvGrpSpPr>
          <p:cNvPr id="161" name="Group 6"/>
          <p:cNvGrpSpPr/>
          <p:nvPr/>
        </p:nvGrpSpPr>
        <p:grpSpPr>
          <a:xfrm>
            <a:off x="1149350" y="1844675"/>
            <a:ext cx="7239000" cy="1828800"/>
            <a:chOff x="0" y="0"/>
            <a:chExt cx="10000" cy="10000"/>
          </a:xfrm>
        </p:grpSpPr>
        <p:grpSp>
          <p:nvGrpSpPr>
            <p:cNvPr id="162" name="Group 7"/>
            <p:cNvGrpSpPr/>
            <p:nvPr/>
          </p:nvGrpSpPr>
          <p:grpSpPr>
            <a:xfrm>
              <a:off x="0" y="0"/>
              <a:ext cx="10000" cy="10000"/>
              <a:chOff x="0" y="0"/>
              <a:chExt cx="10000" cy="10000"/>
            </a:xfrm>
          </p:grpSpPr>
          <p:pic>
            <p:nvPicPr>
              <p:cNvPr id="2097241" name="Picture 8" descr="4-28"/>
              <p:cNvPicPr>
                <a:picLocks noRot="1" noChangeAspect="1"/>
              </p:cNvPicPr>
              <p:nvPr/>
            </p:nvPicPr>
            <p:blipFill>
              <a:blip r:embed="rId1">
                <a:lum bright="-29999" contrast="71989"/>
              </a:blip>
              <a:stretch>
                <a:fillRect/>
              </a:stretch>
            </p:blipFill>
            <p:spPr>
              <a:xfrm>
                <a:off x="0" y="0"/>
                <a:ext cx="10000" cy="10000"/>
              </a:xfrm>
              <a:prstGeom prst="rect">
                <a:avLst/>
              </a:prstGeom>
              <a:solidFill>
                <a:srgbClr val="FFFFFF"/>
              </a:solidFill>
              <a:ln w="76200" cap="flat" cmpd="tri">
                <a:solidFill>
                  <a:srgbClr val="00FF00"/>
                </a:solidFill>
                <a:prstDash val="solid"/>
                <a:miter/>
                <a:headEnd type="none" w="med" len="med"/>
                <a:tailEnd type="none" w="med" len="med"/>
              </a:ln>
            </p:spPr>
          </p:pic>
          <p:sp>
            <p:nvSpPr>
              <p:cNvPr id="1048940" name="Rectangle 9"/>
              <p:cNvSpPr/>
              <p:nvPr/>
            </p:nvSpPr>
            <p:spPr>
              <a:xfrm>
                <a:off x="2211" y="2500"/>
                <a:ext cx="210" cy="1250"/>
              </a:xfrm>
              <a:prstGeom prst="rect">
                <a:avLst/>
              </a:prstGeom>
              <a:solidFill>
                <a:srgbClr val="FF0000"/>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41" name="Rectangle 10"/>
              <p:cNvSpPr/>
              <p:nvPr/>
            </p:nvSpPr>
            <p:spPr>
              <a:xfrm>
                <a:off x="2105" y="1667"/>
                <a:ext cx="421" cy="416"/>
              </a:xfrm>
              <a:prstGeom prst="rect">
                <a:avLst/>
              </a:prstGeom>
              <a:solidFill>
                <a:srgbClr val="EEB00B"/>
              </a:solidFill>
              <a:ln w="38100"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42" name="Rectangle 11"/>
              <p:cNvSpPr/>
              <p:nvPr/>
            </p:nvSpPr>
            <p:spPr>
              <a:xfrm>
                <a:off x="737" y="5417"/>
                <a:ext cx="316" cy="2500"/>
              </a:xfrm>
              <a:prstGeom prst="rect">
                <a:avLst/>
              </a:prstGeom>
              <a:solidFill>
                <a:srgbClr val="00CC00"/>
              </a:solidFill>
              <a:ln w="38100"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sp>
            <p:nvSpPr>
              <p:cNvPr id="1048943" name="Line 12"/>
              <p:cNvSpPr/>
              <p:nvPr/>
            </p:nvSpPr>
            <p:spPr>
              <a:xfrm>
                <a:off x="1368" y="3750"/>
                <a:ext cx="1158" cy="0"/>
              </a:xfrm>
              <a:prstGeom prst="line">
                <a:avLst/>
              </a:prstGeom>
              <a:ln w="38100" cap="flat" cmpd="sng">
                <a:solidFill>
                  <a:srgbClr val="000000"/>
                </a:solidFill>
                <a:prstDash val="solid"/>
                <a:round/>
                <a:headEnd type="none" w="med" len="med"/>
                <a:tailEnd type="none" w="med" len="med"/>
              </a:ln>
            </p:spPr>
          </p:sp>
        </p:grpSp>
        <p:sp>
          <p:nvSpPr>
            <p:cNvPr id="1048944" name="Rectangle 13"/>
            <p:cNvSpPr/>
            <p:nvPr/>
          </p:nvSpPr>
          <p:spPr>
            <a:xfrm>
              <a:off x="3789" y="8750"/>
              <a:ext cx="3685" cy="1250"/>
            </a:xfrm>
            <a:prstGeom prst="rect">
              <a:avLst/>
            </a:prstGeom>
            <a:solidFill>
              <a:srgbClr val="FFFFFF"/>
            </a:solidFill>
            <a:ln w="9525">
              <a:noFill/>
            </a:ln>
          </p:spPr>
          <p:txBody>
            <a:bodyPr wrap="none" lIns="91440" tIns="45720" rIns="91440" bIns="45720" anchor="ctr" anchorCtr="0"/>
            <a:p>
              <a:pPr>
                <a:buClrTx/>
              </a:pPr>
              <a:endParaRPr lang="en-US" altLang="zh-CN">
                <a:latin typeface="宋体" panose="02010600030101010101" pitchFamily="2" charset="-122"/>
              </a:endParaRPr>
            </a:p>
          </p:txBody>
        </p:sp>
        <p:sp>
          <p:nvSpPr>
            <p:cNvPr id="1048945" name="Rectangle 14"/>
            <p:cNvSpPr/>
            <p:nvPr/>
          </p:nvSpPr>
          <p:spPr>
            <a:xfrm>
              <a:off x="4526" y="833"/>
              <a:ext cx="316" cy="1667"/>
            </a:xfrm>
            <a:prstGeom prst="rect">
              <a:avLst/>
            </a:prstGeom>
            <a:solidFill>
              <a:srgbClr val="FFFFFF"/>
            </a:solidFill>
            <a:ln w="9525">
              <a:noFill/>
            </a:ln>
          </p:spPr>
          <p:txBody>
            <a:bodyPr wrap="none" lIns="91440" tIns="45720" rIns="91440" bIns="45720" anchor="ctr" anchorCtr="0"/>
            <a:p>
              <a:pPr>
                <a:buClrTx/>
              </a:pPr>
              <a:endParaRPr lang="en-US" altLang="zh-CN">
                <a:latin typeface="宋体" panose="02010600030101010101" pitchFamily="2" charset="-122"/>
              </a:endParaRPr>
            </a:p>
          </p:txBody>
        </p:sp>
        <p:sp>
          <p:nvSpPr>
            <p:cNvPr id="1048946" name="Rectangle 15"/>
            <p:cNvSpPr/>
            <p:nvPr/>
          </p:nvSpPr>
          <p:spPr>
            <a:xfrm>
              <a:off x="4526" y="3333"/>
              <a:ext cx="316" cy="1667"/>
            </a:xfrm>
            <a:prstGeom prst="rect">
              <a:avLst/>
            </a:prstGeom>
            <a:solidFill>
              <a:srgbClr val="FFFFFF"/>
            </a:solidFill>
            <a:ln w="9525">
              <a:noFill/>
            </a:ln>
          </p:spPr>
          <p:txBody>
            <a:bodyPr wrap="none" lIns="91440" tIns="45720" rIns="91440" bIns="45720" anchor="ctr" anchorCtr="0"/>
            <a:p>
              <a:pPr>
                <a:buClrTx/>
              </a:pPr>
              <a:endParaRPr lang="en-US" altLang="zh-CN">
                <a:latin typeface="宋体" panose="02010600030101010101" pitchFamily="2" charset="-122"/>
              </a:endParaRPr>
            </a:p>
          </p:txBody>
        </p:sp>
      </p:grpSp>
      <p:grpSp>
        <p:nvGrpSpPr>
          <p:cNvPr id="163" name="Group 17"/>
          <p:cNvGrpSpPr/>
          <p:nvPr/>
        </p:nvGrpSpPr>
        <p:grpSpPr>
          <a:xfrm>
            <a:off x="1116013" y="4365625"/>
            <a:ext cx="2514600" cy="1800225"/>
            <a:chOff x="0" y="0"/>
            <a:chExt cx="10000" cy="10000"/>
          </a:xfrm>
        </p:grpSpPr>
        <p:pic>
          <p:nvPicPr>
            <p:cNvPr id="2097242" name="Picture 18" descr="4-29"/>
            <p:cNvPicPr>
              <a:picLocks noRot="1" noChangeAspect="1"/>
            </p:cNvPicPr>
            <p:nvPr/>
          </p:nvPicPr>
          <p:blipFill>
            <a:blip r:embed="rId2">
              <a:lum bright="-35999" contrast="84000"/>
            </a:blip>
            <a:stretch>
              <a:fillRect/>
            </a:stretch>
          </p:blipFill>
          <p:spPr>
            <a:xfrm>
              <a:off x="0" y="0"/>
              <a:ext cx="10000" cy="10000"/>
            </a:xfrm>
            <a:prstGeom prst="rect">
              <a:avLst/>
            </a:prstGeom>
            <a:solidFill>
              <a:srgbClr val="FFFFFF"/>
            </a:solidFill>
            <a:ln w="76200" cap="flat" cmpd="tri">
              <a:solidFill>
                <a:srgbClr val="00FF00"/>
              </a:solidFill>
              <a:prstDash val="solid"/>
              <a:miter/>
              <a:headEnd type="none" w="med" len="med"/>
              <a:tailEnd type="none" w="med" len="med"/>
            </a:ln>
          </p:spPr>
        </p:pic>
        <p:sp>
          <p:nvSpPr>
            <p:cNvPr id="1048947" name="Rectangle 19"/>
            <p:cNvSpPr/>
            <p:nvPr/>
          </p:nvSpPr>
          <p:spPr>
            <a:xfrm>
              <a:off x="4848" y="6300"/>
              <a:ext cx="1213" cy="788"/>
            </a:xfrm>
            <a:prstGeom prst="rect">
              <a:avLst/>
            </a:prstGeom>
            <a:solidFill>
              <a:srgbClr val="FF0000"/>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pPr>
              <a:endParaRPr lang="en-US" altLang="zh-CN">
                <a:latin typeface="宋体" panose="02010600030101010101" pitchFamily="2" charset="-122"/>
              </a:endParaRPr>
            </a:p>
          </p:txBody>
        </p:sp>
      </p:grpSp>
      <p:sp>
        <p:nvSpPr>
          <p:cNvPr id="1048948" name="Rectangle 8"/>
          <p:cNvSpPr/>
          <p:nvPr/>
        </p:nvSpPr>
        <p:spPr>
          <a:xfrm>
            <a:off x="250825" y="1196975"/>
            <a:ext cx="5834063" cy="548639"/>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a:solidFill>
                  <a:srgbClr val="0033CC"/>
                </a:solidFill>
                <a:latin typeface="隶书" panose="02010509060101010101" pitchFamily="67" charset="-122"/>
              </a:rPr>
              <a:t>2</a:t>
            </a:r>
            <a:r>
              <a:rPr lang="zh-CN" altLang="en-US" sz="2800">
                <a:solidFill>
                  <a:srgbClr val="0033CC"/>
                </a:solidFill>
                <a:latin typeface="隶书" panose="02010509060101010101" pitchFamily="67" charset="-122"/>
              </a:rPr>
              <a:t>）测量位移</a:t>
            </a:r>
            <a:r>
              <a:rPr lang="en-US" altLang="zh-CN" sz="2800">
                <a:solidFill>
                  <a:srgbClr val="0033CC"/>
                </a:solidFill>
                <a:latin typeface="宋体" panose="02010600030101010101" pitchFamily="2" charset="-122"/>
              </a:rPr>
              <a:t>——</a:t>
            </a:r>
            <a:r>
              <a:rPr lang="zh-CN" altLang="en-US" sz="2800">
                <a:solidFill>
                  <a:srgbClr val="0033CC"/>
                </a:solidFill>
                <a:latin typeface="隶书" panose="02010509060101010101" pitchFamily="67" charset="-122"/>
              </a:rPr>
              <a:t>液位监控系统</a:t>
            </a:r>
            <a:endParaRPr lang="zh-CN" altLang="en-US" sz="2800">
              <a:solidFill>
                <a:srgbClr val="0033CC"/>
              </a:solidFill>
              <a:latin typeface="隶书" panose="02010509060101010101" pitchFamily="67" charset="-122"/>
            </a:endParaRPr>
          </a:p>
        </p:txBody>
      </p:sp>
      <p:sp>
        <p:nvSpPr>
          <p:cNvPr id="1048949" name="矩形1"/>
          <p:cNvSpPr/>
          <p:nvPr/>
        </p:nvSpPr>
        <p:spPr>
          <a:xfrm>
            <a:off x="323850" y="3789363"/>
            <a:ext cx="7920038" cy="548639"/>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a:solidFill>
                  <a:srgbClr val="0033CC"/>
                </a:solidFill>
                <a:latin typeface="隶书" panose="02010509060101010101" pitchFamily="67" charset="-122"/>
              </a:rPr>
              <a:t>3</a:t>
            </a:r>
            <a:r>
              <a:rPr lang="zh-CN" altLang="en-US" sz="2800">
                <a:solidFill>
                  <a:srgbClr val="0033CC"/>
                </a:solidFill>
                <a:latin typeface="隶书" panose="02010509060101010101" pitchFamily="67" charset="-122"/>
              </a:rPr>
              <a:t>）测量位移</a:t>
            </a:r>
            <a:r>
              <a:rPr lang="en-US" altLang="zh-CN" sz="2800">
                <a:solidFill>
                  <a:srgbClr val="0033CC"/>
                </a:solidFill>
                <a:latin typeface="宋体" panose="02010600030101010101" pitchFamily="2" charset="-122"/>
              </a:rPr>
              <a:t>——</a:t>
            </a:r>
            <a:r>
              <a:rPr lang="zh-CN" altLang="en-US" sz="2800">
                <a:solidFill>
                  <a:srgbClr val="0033CC"/>
                </a:solidFill>
                <a:latin typeface="隶书" panose="02010509060101010101" pitchFamily="67" charset="-122"/>
              </a:rPr>
              <a:t>汽轮机主轴的轴向窜动</a:t>
            </a:r>
            <a:endParaRPr lang="zh-CN" altLang="en-US" sz="2800">
              <a:solidFill>
                <a:srgbClr val="0033CC"/>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48"/>
                                        </p:tgtEl>
                                        <p:attrNameLst>
                                          <p:attrName>style.visibility</p:attrName>
                                        </p:attrNameLst>
                                      </p:cBhvr>
                                      <p:to>
                                        <p:strVal val="visible"/>
                                      </p:to>
                                    </p:set>
                                    <p:animEffect transition="in" filter="wipe(left)">
                                      <p:cBhvr>
                                        <p:cTn id="7" dur="100"/>
                                        <p:tgtEl>
                                          <p:spTgt spid="104894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p:cTn id="11" dur="500" fill="hold"/>
                                        <p:tgtEl>
                                          <p:spTgt spid="161"/>
                                        </p:tgtEl>
                                        <p:attrNameLst>
                                          <p:attrName>ppt_x</p:attrName>
                                        </p:attrNameLst>
                                      </p:cBhvr>
                                      <p:tavLst>
                                        <p:tav tm="0">
                                          <p:val>
                                            <p:strVal val="ppt_x"/>
                                          </p:val>
                                        </p:tav>
                                        <p:tav tm="100000">
                                          <p:val>
                                            <p:strVal val="ppt_x"/>
                                          </p:val>
                                        </p:tav>
                                      </p:tavLst>
                                    </p:anim>
                                    <p:anim calcmode="lin" valueType="num">
                                      <p:cBhvr>
                                        <p:cTn id="12"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8949"/>
                                        </p:tgtEl>
                                        <p:attrNameLst>
                                          <p:attrName>style.visibility</p:attrName>
                                        </p:attrNameLst>
                                      </p:cBhvr>
                                      <p:to>
                                        <p:strVal val="visible"/>
                                      </p:to>
                                    </p:set>
                                    <p:animEffect transition="in" filter="wipe(left)">
                                      <p:cBhvr>
                                        <p:cTn id="17" dur="100"/>
                                        <p:tgtEl>
                                          <p:spTgt spid="1048949"/>
                                        </p:tgtEl>
                                      </p:cBhvr>
                                    </p:animEffect>
                                  </p:childTnLst>
                                </p:cTn>
                              </p:par>
                            </p:childTnLst>
                          </p:cTn>
                        </p:par>
                        <p:par>
                          <p:cTn id="18" fill="hold">
                            <p:stCondLst>
                              <p:cond delay="500"/>
                            </p:stCondLst>
                            <p:childTnLst>
                              <p:par>
                                <p:cTn id="19" presetID="4" presetClass="entr" presetSubtype="16" fill="hold" nodeType="afterEffect">
                                  <p:stCondLst>
                                    <p:cond delay="0"/>
                                  </p:stCondLst>
                                  <p:childTnLst>
                                    <p:set>
                                      <p:cBhvr>
                                        <p:cTn id="20" dur="1" fill="hold">
                                          <p:stCondLst>
                                            <p:cond delay="0"/>
                                          </p:stCondLst>
                                        </p:cTn>
                                        <p:tgtEl>
                                          <p:spTgt spid="163"/>
                                        </p:tgtEl>
                                        <p:attrNameLst>
                                          <p:attrName>style.visibility</p:attrName>
                                        </p:attrNameLst>
                                      </p:cBhvr>
                                      <p:to>
                                        <p:strVal val="visible"/>
                                      </p:to>
                                    </p:set>
                                    <p:animEffect transition="in" filter="box(in)">
                                      <p:cBhvr>
                                        <p:cTn id="21" dur="500"/>
                                        <p:tgtEl>
                                          <p:spTgt spid="163"/>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1048939"/>
                                        </p:tgtEl>
                                        <p:attrNameLst>
                                          <p:attrName>style.visibility</p:attrName>
                                        </p:attrNameLst>
                                      </p:cBhvr>
                                      <p:to>
                                        <p:strVal val="visible"/>
                                      </p:to>
                                    </p:set>
                                    <p:animEffect transition="in" filter="blinds(horizontal)">
                                      <p:cBhvr>
                                        <p:cTn id="25" dur="500"/>
                                        <p:tgtEl>
                                          <p:spTgt spid="1048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9" grpId="0" animBg="1" advAuto="1000"/>
      <p:bldP spid="1048948" grpId="0" animBg="1" advAuto="1000"/>
      <p:bldP spid="1048949" grpId="0" animBg="1" advAuto="100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pic>
        <p:nvPicPr>
          <p:cNvPr id="2097243" name="Picture 6" descr="http://202.114.4.28/jpkc/gccsjs/956_web_course_lab/lesson/c3/c3_3_2_fig4.gif"/>
          <p:cNvPicPr>
            <a:picLocks noRot="1" noChangeAspect="1"/>
          </p:cNvPicPr>
          <p:nvPr/>
        </p:nvPicPr>
        <p:blipFill>
          <a:blip r:embed="rId1"/>
          <a:stretch>
            <a:fillRect/>
          </a:stretch>
        </p:blipFill>
        <p:spPr>
          <a:xfrm>
            <a:off x="755650" y="2120900"/>
            <a:ext cx="7740650" cy="3756025"/>
          </a:xfrm>
          <a:prstGeom prst="rect">
            <a:avLst/>
          </a:prstGeom>
          <a:noFill/>
          <a:ln w="9525">
            <a:noFill/>
          </a:ln>
        </p:spPr>
      </p:pic>
      <p:sp>
        <p:nvSpPr>
          <p:cNvPr id="1048950" name="灯片编号占位符 6"/>
          <p:cNvSpPr txBox="1"/>
          <p:nvPr/>
        </p:nvSpPr>
        <p:spPr>
          <a:xfrm>
            <a:off x="7924800" y="6356350"/>
            <a:ext cx="762000" cy="365125"/>
          </a:xfrm>
          <a:prstGeom prst="rect">
            <a:avLst/>
          </a:prstGeom>
          <a:noFill/>
          <a:ln w="9525">
            <a:noFill/>
          </a:ln>
        </p:spPr>
        <p:txBody>
          <a:bodyPr wrap="square" lIns="0" tIns="0" rIns="0" bIns="0" anchor="b" anchorCtr="0"/>
          <a:p>
            <a:pPr algn="r">
              <a:buSzTx/>
            </a:pPr>
            <a:fld id="{9A0DB2DC-4C9A-4742-B13C-FB6460FD3503}" type="slidenum">
              <a:rPr lang="zh-CN" altLang="en-US" sz="1200">
                <a:solidFill>
                  <a:srgbClr val="1D4577"/>
                </a:solidFill>
                <a:latin typeface="Arial" panose="020B0604020202020204" pitchFamily="34" charset="0"/>
              </a:rPr>
            </a:fld>
            <a:endParaRPr lang="zh-CN" altLang="en-US" sz="1200">
              <a:solidFill>
                <a:srgbClr val="1D4577"/>
              </a:solidFill>
              <a:latin typeface="Arial" panose="020B0604020202020204" pitchFamily="34" charset="0"/>
            </a:endParaRPr>
          </a:p>
        </p:txBody>
      </p:sp>
      <p:sp>
        <p:nvSpPr>
          <p:cNvPr id="1048951" name="Rectangle 8"/>
          <p:cNvSpPr/>
          <p:nvPr/>
        </p:nvSpPr>
        <p:spPr>
          <a:xfrm>
            <a:off x="179388" y="1268413"/>
            <a:ext cx="5834062" cy="548639"/>
          </a:xfrm>
          <a:prstGeom prst="rect">
            <a:avLst/>
          </a:prstGeom>
          <a:noFill/>
          <a:ln w="9525">
            <a:noFill/>
          </a:ln>
        </p:spPr>
        <p:txBody>
          <a:bodyPr wrap="square" lIns="91440" tIns="45720" rIns="91440" bIns="45720" anchor="t" anchorCtr="0">
            <a:spAutoFit/>
          </a:bodyPr>
          <a:p>
            <a:pPr indent="363855" algn="just">
              <a:buClr>
                <a:srgbClr val="FF3300"/>
              </a:buClr>
              <a:buSzTx/>
            </a:pPr>
            <a:r>
              <a:rPr lang="zh-CN" altLang="en-US" sz="2800">
                <a:solidFill>
                  <a:srgbClr val="0033CC"/>
                </a:solidFill>
                <a:latin typeface="隶书" panose="02010509060101010101" pitchFamily="67" charset="-122"/>
              </a:rPr>
              <a:t>生产工件计数</a:t>
            </a:r>
            <a:endParaRPr lang="zh-CN" altLang="en-US" sz="2800">
              <a:solidFill>
                <a:srgbClr val="0033CC"/>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51"/>
                                        </p:tgtEl>
                                        <p:attrNameLst>
                                          <p:attrName>style.visibility</p:attrName>
                                        </p:attrNameLst>
                                      </p:cBhvr>
                                      <p:to>
                                        <p:strVal val="visible"/>
                                      </p:to>
                                    </p:set>
                                    <p:animEffect transition="in" filter="wipe(left)">
                                      <p:cBhvr>
                                        <p:cTn id="7" dur="100"/>
                                        <p:tgtEl>
                                          <p:spTgt spid="10489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97243"/>
                                        </p:tgtEl>
                                        <p:attrNameLst>
                                          <p:attrName>style.visibility</p:attrName>
                                        </p:attrNameLst>
                                      </p:cBhvr>
                                      <p:to>
                                        <p:strVal val="visible"/>
                                      </p:to>
                                    </p:set>
                                    <p:anim calcmode="lin" valueType="num">
                                      <p:cBhvr>
                                        <p:cTn id="12" dur="500" fill="hold"/>
                                        <p:tgtEl>
                                          <p:spTgt spid="2097243"/>
                                        </p:tgtEl>
                                        <p:attrNameLst>
                                          <p:attrName>ppt_x</p:attrName>
                                        </p:attrNameLst>
                                      </p:cBhvr>
                                      <p:tavLst>
                                        <p:tav tm="0">
                                          <p:val>
                                            <p:strVal val="ppt_x"/>
                                          </p:val>
                                        </p:tav>
                                        <p:tav tm="100000">
                                          <p:val>
                                            <p:strVal val="ppt_x"/>
                                          </p:val>
                                        </p:tav>
                                      </p:tavLst>
                                    </p:anim>
                                    <p:anim calcmode="lin" valueType="num">
                                      <p:cBhvr>
                                        <p:cTn id="13" dur="500" fill="hold"/>
                                        <p:tgtEl>
                                          <p:spTgt spid="2097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1" grpId="0" animBg="1" advAuto="100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82" name="Rectangle 5"/>
          <p:cNvSpPr/>
          <p:nvPr/>
        </p:nvSpPr>
        <p:spPr>
          <a:xfrm>
            <a:off x="609600" y="1847850"/>
            <a:ext cx="8077200" cy="1868488"/>
          </a:xfrm>
          <a:prstGeom prst="rect">
            <a:avLst/>
          </a:prstGeom>
          <a:solidFill>
            <a:srgbClr val="FFFFCC"/>
          </a:solidFill>
          <a:ln w="9525" cap="flat" cmpd="sng">
            <a:solidFill>
              <a:schemeClr val="tx1"/>
            </a:solidFill>
            <a:prstDash val="solid"/>
            <a:miter/>
            <a:headEnd type="none" w="med" len="med"/>
            <a:tailEnd type="none" w="med" len="med"/>
          </a:ln>
        </p:spPr>
        <p:txBody>
          <a:bodyPr wrap="square" lIns="91440" tIns="45720" rIns="91440" bIns="45720" anchor="t" anchorCtr="0"/>
          <a:p>
            <a:pPr marL="342900" indent="-342900"/>
            <a:r>
              <a:rPr lang="zh-CN" altLang="en-US" sz="2400">
                <a:solidFill>
                  <a:srgbClr val="800000"/>
                </a:solidFill>
                <a:latin typeface="黑体" panose="02010609060101010101" pitchFamily="67" charset="-122"/>
              </a:rPr>
              <a:t>物性型</a:t>
            </a:r>
            <a:r>
              <a:rPr lang="en-US" altLang="zh-CN" sz="2400">
                <a:solidFill>
                  <a:srgbClr val="800000"/>
                </a:solidFill>
                <a:latin typeface="黑体" panose="02010609060101010101" pitchFamily="67" charset="-122"/>
              </a:rPr>
              <a:t>:</a:t>
            </a:r>
            <a:r>
              <a:rPr lang="zh-CN" altLang="en-US" sz="2400">
                <a:latin typeface="黑体" panose="02010609060101010101" pitchFamily="67" charset="-122"/>
              </a:rPr>
              <a:t>依靠敏感元件材料本身物理性质的变化来实现信号</a:t>
            </a:r>
            <a:endParaRPr lang="zh-CN" altLang="en-US" sz="2400">
              <a:latin typeface="黑体" panose="02010609060101010101" pitchFamily="67" charset="-122"/>
            </a:endParaRPr>
          </a:p>
          <a:p>
            <a:pPr marL="342900" indent="-342900">
              <a:spcBef>
                <a:spcPts val="575"/>
              </a:spcBef>
              <a:buClrTx/>
            </a:pPr>
            <a:r>
              <a:rPr lang="zh-CN" altLang="en-US" sz="2400">
                <a:latin typeface="黑体" panose="02010609060101010101" pitchFamily="67" charset="-122"/>
              </a:rPr>
              <a:t>       变换</a:t>
            </a:r>
            <a:r>
              <a:rPr lang="en-US" altLang="zh-CN" sz="2400">
                <a:latin typeface="黑体" panose="02010609060101010101" pitchFamily="67" charset="-122"/>
              </a:rPr>
              <a:t>.</a:t>
            </a:r>
            <a:r>
              <a:rPr lang="zh-CN" altLang="en-US" sz="2400">
                <a:latin typeface="黑体" panose="02010609060101010101" pitchFamily="67" charset="-122"/>
              </a:rPr>
              <a:t>如</a:t>
            </a:r>
            <a:r>
              <a:rPr lang="en-US" altLang="zh-CN" sz="2400">
                <a:latin typeface="黑体" panose="02010609060101010101" pitchFamily="67" charset="-122"/>
              </a:rPr>
              <a:t>:</a:t>
            </a:r>
            <a:r>
              <a:rPr lang="zh-CN" altLang="en-US" sz="2400">
                <a:latin typeface="黑体" panose="02010609060101010101" pitchFamily="67" charset="-122"/>
              </a:rPr>
              <a:t>水银温度计</a:t>
            </a:r>
            <a:r>
              <a:rPr lang="en-US" altLang="zh-CN" sz="2400">
                <a:latin typeface="黑体" panose="02010609060101010101" pitchFamily="67" charset="-122"/>
              </a:rPr>
              <a:t>.</a:t>
            </a:r>
            <a:endParaRPr lang="en-US" altLang="zh-CN" sz="2400">
              <a:latin typeface="黑体" panose="02010609060101010101" pitchFamily="67" charset="-122"/>
            </a:endParaRPr>
          </a:p>
          <a:p>
            <a:pPr marL="342900" indent="-342900">
              <a:spcBef>
                <a:spcPts val="575"/>
              </a:spcBef>
            </a:pPr>
            <a:r>
              <a:rPr lang="zh-CN" altLang="en-US" sz="2400">
                <a:solidFill>
                  <a:srgbClr val="800000"/>
                </a:solidFill>
                <a:latin typeface="黑体" panose="02010609060101010101" pitchFamily="67" charset="-122"/>
              </a:rPr>
              <a:t>结构型</a:t>
            </a:r>
            <a:r>
              <a:rPr lang="en-US" altLang="zh-CN" sz="2400">
                <a:solidFill>
                  <a:srgbClr val="800000"/>
                </a:solidFill>
                <a:latin typeface="黑体" panose="02010609060101010101" pitchFamily="67" charset="-122"/>
              </a:rPr>
              <a:t>:</a:t>
            </a:r>
            <a:r>
              <a:rPr lang="zh-CN" altLang="en-US" sz="2400">
                <a:latin typeface="黑体" panose="02010609060101010101" pitchFamily="67" charset="-122"/>
              </a:rPr>
              <a:t>依靠传感器结构参数的变化实现信号转变</a:t>
            </a:r>
            <a:r>
              <a:rPr lang="en-US" altLang="zh-CN" sz="2400">
                <a:latin typeface="黑体" panose="02010609060101010101" pitchFamily="67" charset="-122"/>
              </a:rPr>
              <a:t>.</a:t>
            </a:r>
            <a:endParaRPr lang="en-US" altLang="zh-CN" sz="2400">
              <a:latin typeface="黑体" panose="02010609060101010101" pitchFamily="67" charset="-122"/>
            </a:endParaRPr>
          </a:p>
          <a:p>
            <a:pPr marL="342900" indent="-342900">
              <a:spcBef>
                <a:spcPts val="575"/>
              </a:spcBef>
              <a:buClrTx/>
            </a:pPr>
            <a:r>
              <a:rPr lang="en-US" altLang="zh-CN" sz="2400">
                <a:latin typeface="黑体" panose="02010609060101010101" pitchFamily="67" charset="-122"/>
              </a:rPr>
              <a:t>       </a:t>
            </a:r>
            <a:r>
              <a:rPr lang="zh-CN" altLang="en-US" sz="2400">
                <a:latin typeface="黑体" panose="02010609060101010101" pitchFamily="67" charset="-122"/>
              </a:rPr>
              <a:t>例如</a:t>
            </a:r>
            <a:r>
              <a:rPr lang="en-US" altLang="zh-CN" sz="2400">
                <a:latin typeface="黑体" panose="02010609060101010101" pitchFamily="67" charset="-122"/>
              </a:rPr>
              <a:t>:</a:t>
            </a:r>
            <a:r>
              <a:rPr lang="zh-CN" altLang="en-US" sz="2400">
                <a:latin typeface="黑体" panose="02010609060101010101" pitchFamily="67" charset="-122"/>
              </a:rPr>
              <a:t>电容式和电感式传感器</a:t>
            </a:r>
            <a:r>
              <a:rPr lang="en-US" altLang="zh-CN" sz="2400">
                <a:latin typeface="黑体" panose="02010609060101010101" pitchFamily="67" charset="-122"/>
              </a:rPr>
              <a:t>.</a:t>
            </a:r>
            <a:endParaRPr lang="en-US" altLang="zh-CN" sz="2400">
              <a:latin typeface="黑体" panose="02010609060101010101" pitchFamily="67" charset="-122"/>
            </a:endParaRPr>
          </a:p>
        </p:txBody>
      </p:sp>
      <p:graphicFrame>
        <p:nvGraphicFramePr>
          <p:cNvPr id="4194329" name="Object 6"/>
          <p:cNvGraphicFramePr>
            <a:graphicFrameLocks noChangeAspect="1"/>
          </p:cNvGraphicFramePr>
          <p:nvPr/>
        </p:nvGraphicFramePr>
        <p:xfrm>
          <a:off x="4019550" y="3789363"/>
          <a:ext cx="3721100" cy="2413000"/>
        </p:xfrm>
        <a:graphic>
          <a:graphicData uri="http://schemas.openxmlformats.org/presentationml/2006/ole">
            <mc:AlternateContent xmlns:mc="http://schemas.openxmlformats.org/markup-compatibility/2006">
              <mc:Choice xmlns:v="urn:schemas-microsoft-com:vml" Requires="v">
                <p:oleObj spid="_x0000_s0" name="" showAsIcon="1" r:id="rId1" imgW="3457575" imgH="2400300" progId="Paint.Picture">
                  <p:embed/>
                </p:oleObj>
              </mc:Choice>
              <mc:Fallback>
                <p:oleObj name="" showAsIcon="1" r:id="rId1" imgW="3457575" imgH="2400300" progId="Paint.Picture">
                  <p:embed/>
                  <p:pic>
                    <p:nvPicPr>
                      <p:cNvPr id="0" name="图片 3096"/>
                      <p:cNvPicPr/>
                      <p:nvPr/>
                    </p:nvPicPr>
                    <p:blipFill>
                      <a:blip r:embed="rId2"/>
                      <a:stretch>
                        <a:fillRect/>
                      </a:stretch>
                    </p:blipFill>
                    <p:spPr>
                      <a:xfrm>
                        <a:off x="4019550" y="3789363"/>
                        <a:ext cx="3721100" cy="2413000"/>
                      </a:xfrm>
                      <a:prstGeom prst="rect">
                        <a:avLst/>
                      </a:prstGeom>
                      <a:noFill/>
                      <a:ln w="38100">
                        <a:noFill/>
                        <a:miter/>
                      </a:ln>
                    </p:spPr>
                  </p:pic>
                </p:oleObj>
              </mc:Fallback>
            </mc:AlternateContent>
          </a:graphicData>
        </a:graphic>
      </p:graphicFrame>
      <p:pic>
        <p:nvPicPr>
          <p:cNvPr id="2097187" name="Picture 7"/>
          <p:cNvPicPr>
            <a:picLocks noRot="1" noChangeAspect="1"/>
          </p:cNvPicPr>
          <p:nvPr/>
        </p:nvPicPr>
        <p:blipFill>
          <a:blip r:embed="rId3"/>
          <a:stretch>
            <a:fillRect/>
          </a:stretch>
        </p:blipFill>
        <p:spPr>
          <a:xfrm>
            <a:off x="2195513" y="3757613"/>
            <a:ext cx="1439862" cy="2444750"/>
          </a:xfrm>
          <a:prstGeom prst="rect">
            <a:avLst/>
          </a:prstGeom>
          <a:noFill/>
          <a:ln w="9525">
            <a:noFill/>
          </a:ln>
        </p:spPr>
      </p:pic>
      <p:sp>
        <p:nvSpPr>
          <p:cNvPr id="1048683" name="矩形1"/>
          <p:cNvSpPr/>
          <p:nvPr/>
        </p:nvSpPr>
        <p:spPr>
          <a:xfrm>
            <a:off x="611188" y="1260475"/>
            <a:ext cx="7774008" cy="599439"/>
          </a:xfrm>
          <a:prstGeom prst="rect">
            <a:avLst/>
          </a:prstGeom>
          <a:noFill/>
          <a:ln w="9525">
            <a:noFill/>
          </a:ln>
        </p:spPr>
        <p:txBody>
          <a:bodyPr wrap="none" lIns="91440" tIns="45720" rIns="91440" bIns="45720" anchor="t" anchorCtr="0">
            <a:spAutoFit/>
          </a:bodyPr>
          <a:p>
            <a:r>
              <a:rPr lang="zh-CN" altLang="en-US" sz="3200">
                <a:solidFill>
                  <a:schemeClr val="tx2"/>
                </a:solidFill>
                <a:latin typeface="宋体" panose="02010600030101010101" pitchFamily="2" charset="-122"/>
              </a:rPr>
              <a:t>四、按敏感元件与被测对象之间的能量关系</a:t>
            </a:r>
            <a:endParaRPr lang="zh-CN" altLang="en-US" sz="3200">
              <a:solidFill>
                <a:schemeClr val="tx2"/>
              </a:solidFill>
              <a:latin typeface="宋体" panose="02010600030101010101" pitchFamily="2" charset="-122"/>
            </a:endParaRPr>
          </a:p>
        </p:txBody>
      </p:sp>
      <mc:AlternateContent xmlns:mc="http://schemas.openxmlformats.org/markup-compatibility/2006" xmlns:p14="http://schemas.microsoft.com/office/powerpoint/2010/main">
        <mc:Choice Requires="p14">
          <p:contentPart r:id="rId4" p14:bwMode="auto">
            <p14:nvContentPartPr>
              <p14:cNvPr id="1049557" name="墨迹 1049556"/>
              <p14:cNvContentPartPr/>
              <p14:nvPr/>
            </p14:nvContentPartPr>
            <p14:xfrm>
              <a:off x="437572" y="1718192"/>
              <a:ext cx="1314157" cy="701554"/>
            </p14:xfrm>
          </p:contentPart>
        </mc:Choice>
        <mc:Fallback xmlns="">
          <p:pic>
            <p:nvPicPr>
              <p:cNvPr id="1049557" name="墨迹 1049556"/>
            </p:nvPicPr>
            <p:blipFill>
              <a:blip r:embed="rId5"/>
            </p:blipFill>
            <p:spPr>
              <a:xfrm>
                <a:off x="437572" y="1718192"/>
                <a:ext cx="1314157" cy="70155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49558" name="墨迹 1049557"/>
              <p14:cNvContentPartPr/>
              <p14:nvPr/>
            </p14:nvContentPartPr>
            <p14:xfrm>
              <a:off x="531089" y="2621597"/>
              <a:ext cx="1048372" cy="684323"/>
            </p14:xfrm>
          </p:contentPart>
        </mc:Choice>
        <mc:Fallback xmlns="">
          <p:pic>
            <p:nvPicPr>
              <p:cNvPr id="1049558" name="墨迹 1049557"/>
            </p:nvPicPr>
            <p:blipFill>
              <a:blip r:embed="rId7"/>
            </p:blipFill>
            <p:spPr>
              <a:xfrm>
                <a:off x="531089" y="2621597"/>
                <a:ext cx="1048372" cy="684323"/>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8683"/>
                                        </p:tgtEl>
                                        <p:attrNameLst>
                                          <p:attrName>style.visibility</p:attrName>
                                        </p:attrNameLst>
                                      </p:cBhvr>
                                      <p:to>
                                        <p:strVal val="visible"/>
                                      </p:to>
                                    </p:set>
                                    <p:anim calcmode="lin" valueType="num">
                                      <p:cBhvr>
                                        <p:cTn id="7" dur="500" fill="hold"/>
                                        <p:tgtEl>
                                          <p:spTgt spid="1048683"/>
                                        </p:tgtEl>
                                        <p:attrNameLst>
                                          <p:attrName>ppt_x</p:attrName>
                                        </p:attrNameLst>
                                      </p:cBhvr>
                                      <p:tavLst>
                                        <p:tav tm="0">
                                          <p:val>
                                            <p:strVal val="0-ppt_w/2"/>
                                          </p:val>
                                        </p:tav>
                                        <p:tav tm="100000">
                                          <p:val>
                                            <p:strVal val="ppt_x"/>
                                          </p:val>
                                        </p:tav>
                                      </p:tavLst>
                                    </p:anim>
                                    <p:anim calcmode="lin" valueType="num">
                                      <p:cBhvr>
                                        <p:cTn id="8" dur="500" fill="hold"/>
                                        <p:tgtEl>
                                          <p:spTgt spid="10486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8682"/>
                                        </p:tgtEl>
                                        <p:attrNameLst>
                                          <p:attrName>style.visibility</p:attrName>
                                        </p:attrNameLst>
                                      </p:cBhvr>
                                      <p:to>
                                        <p:strVal val="visible"/>
                                      </p:to>
                                    </p:set>
                                    <p:anim calcmode="lin" valueType="num">
                                      <p:cBhvr>
                                        <p:cTn id="13" dur="500" fill="hold"/>
                                        <p:tgtEl>
                                          <p:spTgt spid="1048682"/>
                                        </p:tgtEl>
                                        <p:attrNameLst>
                                          <p:attrName>ppt_x</p:attrName>
                                        </p:attrNameLst>
                                      </p:cBhvr>
                                      <p:tavLst>
                                        <p:tav tm="0">
                                          <p:val>
                                            <p:strVal val="0-ppt_w/2"/>
                                          </p:val>
                                        </p:tav>
                                        <p:tav tm="100000">
                                          <p:val>
                                            <p:strVal val="ppt_x"/>
                                          </p:val>
                                        </p:tav>
                                      </p:tavLst>
                                    </p:anim>
                                    <p:anim calcmode="lin" valueType="num">
                                      <p:cBhvr>
                                        <p:cTn id="14" dur="500" fill="hold"/>
                                        <p:tgtEl>
                                          <p:spTgt spid="10486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097187"/>
                                        </p:tgtEl>
                                        <p:attrNameLst>
                                          <p:attrName>style.visibility</p:attrName>
                                        </p:attrNameLst>
                                      </p:cBhvr>
                                      <p:to>
                                        <p:strVal val="visible"/>
                                      </p:to>
                                    </p:set>
                                    <p:animEffect transition="in" filter="dissolve">
                                      <p:cBhvr>
                                        <p:cTn id="19" dur="500"/>
                                        <p:tgtEl>
                                          <p:spTgt spid="209718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194329"/>
                                        </p:tgtEl>
                                        <p:attrNameLst>
                                          <p:attrName>style.visibility</p:attrName>
                                        </p:attrNameLst>
                                      </p:cBhvr>
                                      <p:to>
                                        <p:strVal val="visible"/>
                                      </p:to>
                                    </p:set>
                                    <p:animEffect transition="in" filter="dissolve">
                                      <p:cBhvr>
                                        <p:cTn id="24" dur="500"/>
                                        <p:tgtEl>
                                          <p:spTgt spid="4194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2" grpId="0" bldLvl="0" animBg="1" advAuto="1000"/>
      <p:bldP spid="1048683" grpId="0" animBg="1" advAuto="100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952" name="Rectangle 5"/>
          <p:cNvSpPr/>
          <p:nvPr/>
        </p:nvSpPr>
        <p:spPr>
          <a:xfrm>
            <a:off x="298450" y="228600"/>
            <a:ext cx="8540750" cy="1143000"/>
          </a:xfrm>
          <a:prstGeom prst="rect">
            <a:avLst/>
          </a:prstGeom>
          <a:noFill/>
          <a:ln w="9525">
            <a:noFill/>
          </a:ln>
        </p:spPr>
        <p:txBody>
          <a:bodyPr wrap="square" lIns="91440" tIns="45720" rIns="91440" bIns="45720" anchor="ctr" anchorCtr="0"/>
          <a:p>
            <a:pPr algn="ctr"/>
            <a:r>
              <a:rPr lang="zh-CN" altLang="en-US" sz="3600">
                <a:solidFill>
                  <a:schemeClr val="tx2"/>
                </a:solidFill>
                <a:latin typeface="楷体_GB2312" charset="0"/>
              </a:rPr>
              <a:t>常用物性型传感器</a:t>
            </a:r>
            <a:r>
              <a:rPr lang="en-US" altLang="zh-CN" sz="3600">
                <a:solidFill>
                  <a:schemeClr val="tx2"/>
                </a:solidFill>
                <a:latin typeface="楷体_GB2312" charset="0"/>
              </a:rPr>
              <a:t>—</a:t>
            </a:r>
            <a:r>
              <a:rPr lang="zh-CN" altLang="en-US" sz="3200">
                <a:solidFill>
                  <a:srgbClr val="990000"/>
                </a:solidFill>
                <a:latin typeface="黑体" panose="02010609060101010101" pitchFamily="67" charset="-122"/>
              </a:rPr>
              <a:t>压阻式传感器</a:t>
            </a:r>
            <a:endParaRPr lang="zh-CN" altLang="en-US" sz="3200">
              <a:solidFill>
                <a:srgbClr val="990000"/>
              </a:solidFill>
              <a:latin typeface="黑体" panose="02010609060101010101" pitchFamily="67" charset="-122"/>
            </a:endParaRPr>
          </a:p>
        </p:txBody>
      </p:sp>
      <p:sp>
        <p:nvSpPr>
          <p:cNvPr id="1048953" name="Text Box 5"/>
          <p:cNvSpPr txBox="1"/>
          <p:nvPr/>
        </p:nvSpPr>
        <p:spPr>
          <a:xfrm>
            <a:off x="612775" y="1196975"/>
            <a:ext cx="7315200" cy="639763"/>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一、</a:t>
            </a:r>
            <a:r>
              <a:rPr lang="zh-CN" altLang="en-US" sz="3600">
                <a:solidFill>
                  <a:schemeClr val="tx2"/>
                </a:solidFill>
                <a:latin typeface="黑体" panose="02010609060101010101" pitchFamily="67" charset="-122"/>
              </a:rPr>
              <a:t>工作原理</a:t>
            </a:r>
            <a:endParaRPr lang="zh-CN" altLang="en-US" sz="3600">
              <a:solidFill>
                <a:schemeClr val="tx2"/>
              </a:solidFill>
              <a:latin typeface="黑体" panose="02010609060101010101" pitchFamily="67" charset="-122"/>
            </a:endParaRPr>
          </a:p>
        </p:txBody>
      </p:sp>
      <p:grpSp>
        <p:nvGrpSpPr>
          <p:cNvPr id="166" name="Group 4"/>
          <p:cNvGrpSpPr>
            <a:grpSpLocks noChangeAspect="1"/>
          </p:cNvGrpSpPr>
          <p:nvPr/>
        </p:nvGrpSpPr>
        <p:grpSpPr>
          <a:xfrm>
            <a:off x="4638675" y="5589588"/>
            <a:ext cx="4419600" cy="1069975"/>
            <a:chOff x="0" y="0"/>
            <a:chExt cx="10000" cy="10000"/>
          </a:xfrm>
        </p:grpSpPr>
        <p:pic>
          <p:nvPicPr>
            <p:cNvPr id="2097244" name="Picture 5" descr="200481112152444423"/>
            <p:cNvPicPr>
              <a:picLocks noRot="1" noChangeAspect="1"/>
            </p:cNvPicPr>
            <p:nvPr/>
          </p:nvPicPr>
          <p:blipFill>
            <a:blip r:embed="rId1"/>
            <a:stretch>
              <a:fillRect/>
            </a:stretch>
          </p:blipFill>
          <p:spPr>
            <a:xfrm>
              <a:off x="5376" y="0"/>
              <a:ext cx="4624" cy="9603"/>
            </a:xfrm>
            <a:prstGeom prst="rect">
              <a:avLst/>
            </a:prstGeom>
            <a:noFill/>
            <a:ln w="9525">
              <a:noFill/>
            </a:ln>
          </p:spPr>
        </p:pic>
        <p:pic>
          <p:nvPicPr>
            <p:cNvPr id="2097245" name="Picture 6" descr="200481112143273345"/>
            <p:cNvPicPr>
              <a:picLocks noRot="1" noChangeAspect="1"/>
            </p:cNvPicPr>
            <p:nvPr/>
          </p:nvPicPr>
          <p:blipFill>
            <a:blip r:embed="rId2"/>
            <a:stretch>
              <a:fillRect/>
            </a:stretch>
          </p:blipFill>
          <p:spPr>
            <a:xfrm>
              <a:off x="0" y="0"/>
              <a:ext cx="5054" cy="10000"/>
            </a:xfrm>
            <a:prstGeom prst="rect">
              <a:avLst/>
            </a:prstGeom>
            <a:noFill/>
            <a:ln w="9525">
              <a:noFill/>
            </a:ln>
          </p:spPr>
        </p:pic>
      </p:grpSp>
      <p:grpSp>
        <p:nvGrpSpPr>
          <p:cNvPr id="167" name="Group 7"/>
          <p:cNvGrpSpPr/>
          <p:nvPr/>
        </p:nvGrpSpPr>
        <p:grpSpPr>
          <a:xfrm>
            <a:off x="396875" y="1844675"/>
            <a:ext cx="2159000" cy="577850"/>
            <a:chOff x="0" y="0"/>
            <a:chExt cx="10000" cy="10000"/>
          </a:xfrm>
        </p:grpSpPr>
        <p:sp>
          <p:nvSpPr>
            <p:cNvPr id="1048954" name="Rectangle 8"/>
            <p:cNvSpPr/>
            <p:nvPr/>
          </p:nvSpPr>
          <p:spPr>
            <a:xfrm>
              <a:off x="1667" y="22"/>
              <a:ext cx="7666" cy="9978"/>
            </a:xfrm>
            <a:prstGeom prst="rect">
              <a:avLst/>
            </a:prstGeom>
            <a:solidFill>
              <a:srgbClr val="FFFF99"/>
            </a:solidFill>
            <a:ln w="12700" cap="flat" cmpd="sng">
              <a:solidFill>
                <a:schemeClr val="tx1"/>
              </a:solidFill>
              <a:prstDash val="solid"/>
              <a:miter/>
              <a:headEnd type="none" w="med" len="med"/>
              <a:tailEnd type="none" w="med" len="med"/>
            </a:ln>
          </p:spPr>
          <p:txBody>
            <a:bodyPr wrap="square" lIns="91440" tIns="45720" rIns="91440" bIns="45720" anchor="ctr" anchorCtr="0"/>
            <a:p>
              <a:pPr>
                <a:buClrTx/>
              </a:pPr>
              <a:endParaRPr lang="en-US" altLang="zh-CN">
                <a:latin typeface="Arial" panose="020B0604020202020204" pitchFamily="34" charset="0"/>
              </a:endParaRPr>
            </a:p>
          </p:txBody>
        </p:sp>
        <p:sp>
          <p:nvSpPr>
            <p:cNvPr id="1048955" name="Rectangle 101"/>
            <p:cNvSpPr/>
            <p:nvPr/>
          </p:nvSpPr>
          <p:spPr>
            <a:xfrm>
              <a:off x="0" y="0"/>
              <a:ext cx="10000" cy="9350"/>
            </a:xfrm>
            <a:prstGeom prst="rect">
              <a:avLst/>
            </a:prstGeom>
            <a:noFill/>
            <a:ln w="9525">
              <a:noFill/>
            </a:ln>
          </p:spPr>
          <p:txBody>
            <a:bodyPr wrap="square" lIns="91440" tIns="45720" rIns="91440" bIns="45720" anchor="t" anchorCtr="0"/>
            <a:p>
              <a:pPr indent="363855" algn="just">
                <a:lnSpc>
                  <a:spcPct val="105000"/>
                </a:lnSpc>
                <a:buClr>
                  <a:srgbClr val="FF3300"/>
                </a:buClr>
              </a:pPr>
              <a:r>
                <a:rPr lang="zh-CN" altLang="en-US" sz="2800">
                  <a:latin typeface="Arial" panose="020B0604020202020204" pitchFamily="34" charset="0"/>
                </a:rPr>
                <a:t>压阻效应</a:t>
              </a:r>
              <a:endParaRPr lang="zh-CN" altLang="en-US" sz="2800">
                <a:latin typeface="Arial" panose="020B0604020202020204" pitchFamily="34" charset="0"/>
              </a:endParaRPr>
            </a:p>
          </p:txBody>
        </p:sp>
      </p:grpSp>
      <p:grpSp>
        <p:nvGrpSpPr>
          <p:cNvPr id="168" name="Group 10"/>
          <p:cNvGrpSpPr/>
          <p:nvPr/>
        </p:nvGrpSpPr>
        <p:grpSpPr>
          <a:xfrm>
            <a:off x="395288" y="3140075"/>
            <a:ext cx="3616325" cy="576263"/>
            <a:chOff x="0" y="0"/>
            <a:chExt cx="10000" cy="10000"/>
          </a:xfrm>
        </p:grpSpPr>
        <p:sp>
          <p:nvSpPr>
            <p:cNvPr id="1048956" name="Rectangle 11"/>
            <p:cNvSpPr/>
            <p:nvPr/>
          </p:nvSpPr>
          <p:spPr>
            <a:xfrm>
              <a:off x="995" y="22"/>
              <a:ext cx="7414" cy="9978"/>
            </a:xfrm>
            <a:prstGeom prst="rect">
              <a:avLst/>
            </a:prstGeom>
            <a:solidFill>
              <a:srgbClr val="FFFF99"/>
            </a:solidFill>
            <a:ln w="12700" cap="flat" cmpd="sng">
              <a:solidFill>
                <a:schemeClr val="tx1"/>
              </a:solidFill>
              <a:prstDash val="solid"/>
              <a:miter/>
              <a:headEnd type="none" w="med" len="med"/>
              <a:tailEnd type="none" w="med" len="med"/>
            </a:ln>
          </p:spPr>
          <p:txBody>
            <a:bodyPr wrap="square" lIns="91440" tIns="45720" rIns="91440" bIns="45720" anchor="ctr" anchorCtr="0"/>
            <a:p>
              <a:pPr>
                <a:buClrTx/>
              </a:pPr>
              <a:endParaRPr lang="en-US" altLang="zh-CN">
                <a:latin typeface="Arial" panose="020B0604020202020204" pitchFamily="34" charset="0"/>
              </a:endParaRPr>
            </a:p>
          </p:txBody>
        </p:sp>
        <p:sp>
          <p:nvSpPr>
            <p:cNvPr id="1048957" name="矩形1"/>
            <p:cNvSpPr/>
            <p:nvPr/>
          </p:nvSpPr>
          <p:spPr>
            <a:xfrm>
              <a:off x="0" y="0"/>
              <a:ext cx="10002" cy="9350"/>
            </a:xfrm>
            <a:prstGeom prst="rect">
              <a:avLst/>
            </a:prstGeom>
            <a:noFill/>
            <a:ln w="9525">
              <a:noFill/>
            </a:ln>
          </p:spPr>
          <p:txBody>
            <a:bodyPr wrap="square" lIns="91440" tIns="45720" rIns="91440" bIns="45720" anchor="t" anchorCtr="0"/>
            <a:p>
              <a:pPr indent="363855" algn="just">
                <a:lnSpc>
                  <a:spcPct val="105000"/>
                </a:lnSpc>
                <a:buClr>
                  <a:srgbClr val="FF3300"/>
                </a:buClr>
              </a:pPr>
              <a:r>
                <a:rPr lang="zh-CN" altLang="en-US" sz="2800">
                  <a:latin typeface="Arial" panose="020B0604020202020204" pitchFamily="34" charset="0"/>
                </a:rPr>
                <a:t>半导体压阻效应</a:t>
              </a:r>
              <a:endParaRPr lang="zh-CN" altLang="en-US" sz="2800">
                <a:latin typeface="Arial" panose="020B0604020202020204" pitchFamily="34" charset="0"/>
              </a:endParaRPr>
            </a:p>
          </p:txBody>
        </p:sp>
      </p:grpSp>
      <p:sp>
        <p:nvSpPr>
          <p:cNvPr id="1048958" name="Text Box 13"/>
          <p:cNvSpPr txBox="1"/>
          <p:nvPr/>
        </p:nvSpPr>
        <p:spPr>
          <a:xfrm>
            <a:off x="2557463" y="1773238"/>
            <a:ext cx="6407150" cy="715962"/>
          </a:xfrm>
          <a:prstGeom prst="rect">
            <a:avLst/>
          </a:prstGeom>
          <a:noFill/>
          <a:ln w="12700" cap="flat" cmpd="sng">
            <a:solidFill>
              <a:srgbClr val="FF3399"/>
            </a:solidFill>
            <a:prstDash val="solid"/>
            <a:miter/>
            <a:headEnd type="none" w="med" len="med"/>
            <a:tailEnd type="none" w="med" len="med"/>
          </a:ln>
        </p:spPr>
        <p:txBody>
          <a:bodyPr wrap="square" lIns="90170" tIns="46990" rIns="90170" bIns="46990" anchor="t" anchorCtr="0">
            <a:spAutoFit/>
          </a:bodyPr>
          <a:p>
            <a:pPr>
              <a:buClrTx/>
            </a:pPr>
            <a:r>
              <a:rPr lang="zh-CN" altLang="en-US" sz="2000">
                <a:latin typeface="Arial" panose="020B0604020202020204" pitchFamily="34" charset="0"/>
              </a:rPr>
              <a:t>当固体材料在</a:t>
            </a:r>
            <a:r>
              <a:rPr lang="zh-CN" altLang="en-US" sz="2000">
                <a:solidFill>
                  <a:schemeClr val="tx2"/>
                </a:solidFill>
                <a:latin typeface="Arial" panose="020B0604020202020204" pitchFamily="34" charset="0"/>
              </a:rPr>
              <a:t>某一方向</a:t>
            </a:r>
            <a:r>
              <a:rPr lang="zh-CN" altLang="en-US" sz="2000">
                <a:latin typeface="Arial" panose="020B0604020202020204" pitchFamily="34" charset="0"/>
              </a:rPr>
              <a:t>承受应力时，其电阻率（或电阻值）发生变化的现象</a:t>
            </a:r>
            <a:endParaRPr lang="zh-CN" altLang="en-US" sz="2000">
              <a:latin typeface="Arial" panose="020B0604020202020204" pitchFamily="34" charset="0"/>
            </a:endParaRPr>
          </a:p>
        </p:txBody>
      </p:sp>
      <p:sp>
        <p:nvSpPr>
          <p:cNvPr id="1048959" name="Text Box 14"/>
          <p:cNvSpPr txBox="1"/>
          <p:nvPr/>
        </p:nvSpPr>
        <p:spPr>
          <a:xfrm>
            <a:off x="3565525" y="2565400"/>
            <a:ext cx="5399088" cy="1681480"/>
          </a:xfrm>
          <a:prstGeom prst="rect">
            <a:avLst/>
          </a:prstGeom>
          <a:noFill/>
          <a:ln w="12700" cap="flat" cmpd="sng">
            <a:solidFill>
              <a:srgbClr val="FF3399"/>
            </a:solidFill>
            <a:prstDash val="solid"/>
            <a:miter/>
            <a:headEnd type="none" w="med" len="med"/>
            <a:tailEnd type="none" w="med" len="med"/>
          </a:ln>
        </p:spPr>
        <p:txBody>
          <a:bodyPr wrap="square" lIns="90170" tIns="46990" rIns="90170" bIns="46990" anchor="t" anchorCtr="0">
            <a:spAutoFit/>
          </a:bodyPr>
          <a:p>
            <a:pPr>
              <a:buClrTx/>
            </a:pPr>
            <a:r>
              <a:rPr lang="zh-CN" altLang="en-US" sz="2000">
                <a:latin typeface="Arial" panose="020B0604020202020204" pitchFamily="34" charset="0"/>
              </a:rPr>
              <a:t>半导体（单晶硅）晶片受到外力作用，产生肉眼无法察觉的极微小应变，其原子结构内部的电子能级状态发生变化，从而导致其电阻率产生剧烈的变化，表现在由其材料制成的电阻器阻值发生极大变化</a:t>
            </a:r>
            <a:endParaRPr lang="zh-CN" altLang="en-US" sz="2000">
              <a:latin typeface="Arial" panose="020B0604020202020204" pitchFamily="34" charset="0"/>
            </a:endParaRPr>
          </a:p>
        </p:txBody>
      </p:sp>
      <p:sp>
        <p:nvSpPr>
          <p:cNvPr id="1048960" name="Text Box 15"/>
          <p:cNvSpPr txBox="1"/>
          <p:nvPr/>
        </p:nvSpPr>
        <p:spPr>
          <a:xfrm>
            <a:off x="684213" y="4221163"/>
            <a:ext cx="8496300" cy="1424940"/>
          </a:xfrm>
          <a:prstGeom prst="rect">
            <a:avLst/>
          </a:prstGeom>
          <a:noFill/>
          <a:ln w="9525">
            <a:noFill/>
          </a:ln>
        </p:spPr>
        <p:txBody>
          <a:bodyPr wrap="square" lIns="91440" tIns="45720" rIns="91440" bIns="45720" anchor="t" anchorCtr="0">
            <a:spAutoFit/>
          </a:bodyPr>
          <a:p>
            <a:pPr>
              <a:buFont typeface="Wingdings" panose="05000000000000000000" pitchFamily="2" charset="2"/>
              <a:buChar char="Ø"/>
            </a:pPr>
            <a:r>
              <a:rPr lang="zh-CN" altLang="en-US" sz="2400">
                <a:solidFill>
                  <a:srgbClr val="0000FF"/>
                </a:solidFill>
                <a:latin typeface="Arial" panose="020B0604020202020204" pitchFamily="34" charset="0"/>
              </a:rPr>
              <a:t>固态压阻传感器</a:t>
            </a:r>
            <a:r>
              <a:rPr lang="en-US" altLang="zh-CN" sz="2400">
                <a:latin typeface="Arial" panose="020B0604020202020204" pitchFamily="34" charset="0"/>
              </a:rPr>
              <a:t>——</a:t>
            </a:r>
            <a:r>
              <a:rPr lang="zh-CN" altLang="en-US" sz="2000">
                <a:latin typeface="Arial" panose="020B0604020202020204" pitchFamily="34" charset="0"/>
              </a:rPr>
              <a:t>利用</a:t>
            </a:r>
            <a:r>
              <a:rPr lang="zh-CN" altLang="en-US" sz="2000">
                <a:solidFill>
                  <a:schemeClr val="tx2"/>
                </a:solidFill>
                <a:latin typeface="Arial" panose="020B0604020202020204" pitchFamily="34" charset="0"/>
              </a:rPr>
              <a:t>压阻效应</a:t>
            </a:r>
            <a:r>
              <a:rPr lang="zh-CN" altLang="en-US" sz="2000">
                <a:latin typeface="Arial" panose="020B0604020202020204" pitchFamily="34" charset="0"/>
              </a:rPr>
              <a:t>原理，采用集成电路工艺技术及一些专用特殊工艺，在</a:t>
            </a:r>
            <a:r>
              <a:rPr lang="zh-CN" altLang="en-US" sz="2000">
                <a:solidFill>
                  <a:schemeClr val="tx2"/>
                </a:solidFill>
                <a:latin typeface="Arial" panose="020B0604020202020204" pitchFamily="34" charset="0"/>
              </a:rPr>
              <a:t>单晶硅片</a:t>
            </a:r>
            <a:r>
              <a:rPr lang="zh-CN" altLang="en-US" sz="2000">
                <a:latin typeface="Arial" panose="020B0604020202020204" pitchFamily="34" charset="0"/>
              </a:rPr>
              <a:t>上沿</a:t>
            </a:r>
            <a:r>
              <a:rPr lang="zh-CN" altLang="en-US" sz="2000">
                <a:solidFill>
                  <a:schemeClr val="tx2"/>
                </a:solidFill>
                <a:latin typeface="Arial" panose="020B0604020202020204" pitchFamily="34" charset="0"/>
              </a:rPr>
              <a:t>特定晶向</a:t>
            </a:r>
            <a:r>
              <a:rPr lang="zh-CN" altLang="en-US" sz="2000">
                <a:latin typeface="Arial" panose="020B0604020202020204" pitchFamily="34" charset="0"/>
              </a:rPr>
              <a:t>制成</a:t>
            </a:r>
            <a:r>
              <a:rPr lang="zh-CN" altLang="en-US" sz="2000">
                <a:solidFill>
                  <a:schemeClr val="tx2"/>
                </a:solidFill>
                <a:latin typeface="Arial" panose="020B0604020202020204" pitchFamily="34" charset="0"/>
              </a:rPr>
              <a:t>应变电阻</a:t>
            </a:r>
            <a:r>
              <a:rPr lang="zh-CN" altLang="en-US" sz="2000">
                <a:latin typeface="Arial" panose="020B0604020202020204" pitchFamily="34" charset="0"/>
              </a:rPr>
              <a:t>，构成惠斯顿检测电桥，并同时利用</a:t>
            </a:r>
            <a:r>
              <a:rPr lang="zh-CN" altLang="en-US" sz="2000">
                <a:solidFill>
                  <a:schemeClr val="tx2"/>
                </a:solidFill>
                <a:latin typeface="Arial" panose="020B0604020202020204" pitchFamily="34" charset="0"/>
              </a:rPr>
              <a:t>硅的弹性力学特性</a:t>
            </a:r>
            <a:r>
              <a:rPr lang="zh-CN" altLang="en-US" sz="2000">
                <a:latin typeface="Arial" panose="020B0604020202020204" pitchFamily="34" charset="0"/>
              </a:rPr>
              <a:t>，在同一硅片上进行特殊的机械加工，制成集</a:t>
            </a:r>
            <a:r>
              <a:rPr lang="zh-CN" altLang="en-US" sz="2000">
                <a:solidFill>
                  <a:schemeClr val="tx2"/>
                </a:solidFill>
                <a:latin typeface="Arial" panose="020B0604020202020204" pitchFamily="34" charset="0"/>
              </a:rPr>
              <a:t>应力敏感</a:t>
            </a:r>
            <a:r>
              <a:rPr lang="zh-CN" altLang="en-US" sz="2000">
                <a:latin typeface="Arial" panose="020B0604020202020204" pitchFamily="34" charset="0"/>
              </a:rPr>
              <a:t>与</a:t>
            </a:r>
            <a:r>
              <a:rPr lang="zh-CN" altLang="en-US" sz="2000">
                <a:solidFill>
                  <a:schemeClr val="tx2"/>
                </a:solidFill>
                <a:latin typeface="Arial" panose="020B0604020202020204" pitchFamily="34" charset="0"/>
              </a:rPr>
              <a:t>力电转换</a:t>
            </a:r>
            <a:r>
              <a:rPr lang="zh-CN" altLang="en-US" sz="2000">
                <a:latin typeface="Arial" panose="020B0604020202020204" pitchFamily="34" charset="0"/>
              </a:rPr>
              <a:t>于一体的力学量传感器</a:t>
            </a:r>
            <a:endParaRPr lang="zh-CN" altLang="en-US" sz="20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53"/>
                                        </p:tgtEl>
                                        <p:attrNameLst>
                                          <p:attrName>style.visibility</p:attrName>
                                        </p:attrNameLst>
                                      </p:cBhvr>
                                      <p:to>
                                        <p:strVal val="visible"/>
                                      </p:to>
                                    </p:set>
                                    <p:animEffect transition="in" filter="wipe(left)">
                                      <p:cBhvr>
                                        <p:cTn id="7" dur="500"/>
                                        <p:tgtEl>
                                          <p:spTgt spid="10489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left)">
                                      <p:cBhvr>
                                        <p:cTn id="12" dur="500"/>
                                        <p:tgtEl>
                                          <p:spTgt spid="167"/>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1048958">
                                            <p:txEl>
                                              <p:charRg st="2147483647" end="2147483647"/>
                                            </p:txEl>
                                          </p:spTgt>
                                        </p:tgtEl>
                                        <p:attrNameLst>
                                          <p:attrName>style.visibility</p:attrName>
                                        </p:attrNameLst>
                                      </p:cBhvr>
                                      <p:to>
                                        <p:strVal val="visible"/>
                                      </p:to>
                                    </p:set>
                                    <p:animEffect transition="in" filter="wipe(left)">
                                      <p:cBhvr>
                                        <p:cTn id="16" dur="100"/>
                                        <p:tgtEl>
                                          <p:spTgt spid="1048958">
                                            <p:txEl>
                                              <p:charRg st="2147483647" end="214748364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8"/>
                                        </p:tgtEl>
                                        <p:attrNameLst>
                                          <p:attrName>style.visibility</p:attrName>
                                        </p:attrNameLst>
                                      </p:cBhvr>
                                      <p:to>
                                        <p:strVal val="visible"/>
                                      </p:to>
                                    </p:set>
                                    <p:animEffect transition="in" filter="wipe(left)">
                                      <p:cBhvr>
                                        <p:cTn id="21" dur="500"/>
                                        <p:tgtEl>
                                          <p:spTgt spid="168"/>
                                        </p:tgtEl>
                                      </p:cBhvr>
                                    </p:animEffect>
                                  </p:childTnLst>
                                </p:cTn>
                              </p:par>
                            </p:childTnLst>
                          </p:cTn>
                        </p:par>
                        <p:par>
                          <p:cTn id="22" fill="hold">
                            <p:stCondLst>
                              <p:cond delay="500"/>
                            </p:stCondLst>
                            <p:childTnLst>
                              <p:par>
                                <p:cTn id="23" presetID="22" presetClass="entr" presetSubtype="8" fill="hold" grpId="0" nodeType="afterEffect">
                                  <p:stCondLst>
                                    <p:cond delay="0"/>
                                  </p:stCondLst>
                                  <p:iterate type="lt">
                                    <p:tmPct val="100000"/>
                                  </p:iterate>
                                  <p:childTnLst>
                                    <p:set>
                                      <p:cBhvr>
                                        <p:cTn id="24" dur="1" fill="hold">
                                          <p:stCondLst>
                                            <p:cond delay="0"/>
                                          </p:stCondLst>
                                        </p:cTn>
                                        <p:tgtEl>
                                          <p:spTgt spid="1048959">
                                            <p:txEl>
                                              <p:charRg st="2147483647" end="2147483647"/>
                                            </p:txEl>
                                          </p:spTgt>
                                        </p:tgtEl>
                                        <p:attrNameLst>
                                          <p:attrName>style.visibility</p:attrName>
                                        </p:attrNameLst>
                                      </p:cBhvr>
                                      <p:to>
                                        <p:strVal val="visible"/>
                                      </p:to>
                                    </p:set>
                                    <p:animEffect transition="in" filter="wipe(left)">
                                      <p:cBhvr>
                                        <p:cTn id="25" dur="100"/>
                                        <p:tgtEl>
                                          <p:spTgt spid="1048959">
                                            <p:txEl>
                                              <p:charRg st="2147483647" end="214748364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type="lt">
                                    <p:tmPct val="100000"/>
                                  </p:iterate>
                                  <p:childTnLst>
                                    <p:set>
                                      <p:cBhvr>
                                        <p:cTn id="29" dur="1" fill="hold">
                                          <p:stCondLst>
                                            <p:cond delay="0"/>
                                          </p:stCondLst>
                                        </p:cTn>
                                        <p:tgtEl>
                                          <p:spTgt spid="1048960"/>
                                        </p:tgtEl>
                                        <p:attrNameLst>
                                          <p:attrName>style.visibility</p:attrName>
                                        </p:attrNameLst>
                                      </p:cBhvr>
                                      <p:to>
                                        <p:strVal val="visible"/>
                                      </p:to>
                                    </p:set>
                                    <p:animEffect transition="in" filter="wipe(left)">
                                      <p:cBhvr>
                                        <p:cTn id="30" dur="100"/>
                                        <p:tgtEl>
                                          <p:spTgt spid="1048960"/>
                                        </p:tgtEl>
                                      </p:cBhvr>
                                    </p:animEffect>
                                  </p:childTnLst>
                                </p:cTn>
                              </p:par>
                              <p:par>
                                <p:cTn id="31" presetID="2" presetClass="entr" presetSubtype="2"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anim calcmode="lin" valueType="num">
                                      <p:cBhvr>
                                        <p:cTn id="33" dur="500" fill="hold"/>
                                        <p:tgtEl>
                                          <p:spTgt spid="166"/>
                                        </p:tgtEl>
                                        <p:attrNameLst>
                                          <p:attrName>ppt_x</p:attrName>
                                        </p:attrNameLst>
                                      </p:cBhvr>
                                      <p:tavLst>
                                        <p:tav tm="0">
                                          <p:val>
                                            <p:strVal val="1+ppt_w/2"/>
                                          </p:val>
                                        </p:tav>
                                        <p:tav tm="100000">
                                          <p:val>
                                            <p:strVal val="ppt_x"/>
                                          </p:val>
                                        </p:tav>
                                      </p:tavLst>
                                    </p:anim>
                                    <p:anim calcmode="lin" valueType="num">
                                      <p:cBhvr>
                                        <p:cTn id="34" dur="500" fill="hold"/>
                                        <p:tgtEl>
                                          <p:spTgt spid="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3" grpId="0" animBg="1" advAuto="1000"/>
      <p:bldP spid="1048958" grpId="0" bldLvl="0" advAuto="1000"/>
      <p:bldP spid="1048959" grpId="0" bldLvl="0" advAuto="1000"/>
      <p:bldP spid="1048960" grpId="0" advAuto="100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pic>
        <p:nvPicPr>
          <p:cNvPr id="2097246" name="Picture 2"/>
          <p:cNvPicPr>
            <a:picLocks noRot="1" noChangeAspect="1"/>
          </p:cNvPicPr>
          <p:nvPr/>
        </p:nvPicPr>
        <p:blipFill>
          <a:blip r:embed="rId1"/>
          <a:stretch>
            <a:fillRect/>
          </a:stretch>
        </p:blipFill>
        <p:spPr>
          <a:xfrm>
            <a:off x="468313" y="477838"/>
            <a:ext cx="8431212" cy="4248150"/>
          </a:xfrm>
          <a:prstGeom prst="rect">
            <a:avLst/>
          </a:prstGeom>
          <a:noFill/>
          <a:ln w="9525">
            <a:noFill/>
          </a:ln>
        </p:spPr>
      </p:pic>
      <p:grpSp>
        <p:nvGrpSpPr>
          <p:cNvPr id="170" name="Group 3"/>
          <p:cNvGrpSpPr/>
          <p:nvPr/>
        </p:nvGrpSpPr>
        <p:grpSpPr>
          <a:xfrm>
            <a:off x="6691312" y="4149048"/>
            <a:ext cx="1984375" cy="2570162"/>
            <a:chOff x="0" y="0"/>
            <a:chExt cx="10000" cy="10000"/>
          </a:xfrm>
        </p:grpSpPr>
        <p:sp>
          <p:nvSpPr>
            <p:cNvPr id="1048961" name="Rectangle 1029"/>
            <p:cNvSpPr/>
            <p:nvPr/>
          </p:nvSpPr>
          <p:spPr>
            <a:xfrm rot="-8209091">
              <a:off x="1482" y="1130"/>
              <a:ext cx="7110" cy="4930"/>
            </a:xfrm>
            <a:prstGeom prst="rect">
              <a:avLst/>
            </a:prstGeom>
            <a:noFill/>
            <a:ln w="9525"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62" name="Rectangle 1030"/>
            <p:cNvSpPr/>
            <p:nvPr/>
          </p:nvSpPr>
          <p:spPr>
            <a:xfrm rot="-8267955">
              <a:off x="2010" y="1068"/>
              <a:ext cx="694" cy="1688"/>
            </a:xfrm>
            <a:prstGeom prst="rect">
              <a:avLst/>
            </a:prstGeom>
            <a:solidFill>
              <a:schemeClr val="accent1"/>
            </a:solidFill>
            <a:ln w="9525"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63" name="Rectangle 1031"/>
            <p:cNvSpPr/>
            <p:nvPr/>
          </p:nvSpPr>
          <p:spPr>
            <a:xfrm rot="-8210856">
              <a:off x="5930" y="1495"/>
              <a:ext cx="2502" cy="482"/>
            </a:xfrm>
            <a:prstGeom prst="rect">
              <a:avLst/>
            </a:prstGeom>
            <a:solidFill>
              <a:schemeClr val="accent1"/>
            </a:solidFill>
            <a:ln w="9525"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64" name="Rectangle 1032"/>
            <p:cNvSpPr/>
            <p:nvPr/>
          </p:nvSpPr>
          <p:spPr>
            <a:xfrm rot="-8267955">
              <a:off x="7568" y="4219"/>
              <a:ext cx="698" cy="1688"/>
            </a:xfrm>
            <a:prstGeom prst="rect">
              <a:avLst/>
            </a:prstGeom>
            <a:solidFill>
              <a:schemeClr val="accent1"/>
            </a:solidFill>
            <a:ln w="9525"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65" name="Rectangle 1033"/>
            <p:cNvSpPr/>
            <p:nvPr/>
          </p:nvSpPr>
          <p:spPr>
            <a:xfrm rot="-8206758">
              <a:off x="1888" y="5487"/>
              <a:ext cx="2506" cy="635"/>
            </a:xfrm>
            <a:prstGeom prst="rect">
              <a:avLst/>
            </a:prstGeom>
            <a:solidFill>
              <a:schemeClr val="accent1"/>
            </a:solidFill>
            <a:ln w="9525"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66" name="Line 1034"/>
            <p:cNvSpPr/>
            <p:nvPr/>
          </p:nvSpPr>
          <p:spPr>
            <a:xfrm flipV="1">
              <a:off x="5482" y="4478"/>
              <a:ext cx="0" cy="2652"/>
            </a:xfrm>
            <a:prstGeom prst="line">
              <a:avLst/>
            </a:prstGeom>
            <a:ln w="9525" cap="flat" cmpd="sng">
              <a:solidFill>
                <a:schemeClr val="tx1"/>
              </a:solidFill>
              <a:prstDash val="solid"/>
              <a:round/>
              <a:headEnd type="none" w="med" len="med"/>
              <a:tailEnd type="oval" w="med" len="med"/>
            </a:ln>
          </p:spPr>
        </p:sp>
        <p:sp>
          <p:nvSpPr>
            <p:cNvPr id="1048967" name="Line 1035"/>
            <p:cNvSpPr/>
            <p:nvPr/>
          </p:nvSpPr>
          <p:spPr>
            <a:xfrm>
              <a:off x="4810" y="0"/>
              <a:ext cx="0" cy="2650"/>
            </a:xfrm>
            <a:prstGeom prst="line">
              <a:avLst/>
            </a:prstGeom>
            <a:ln w="9525" cap="flat" cmpd="sng">
              <a:solidFill>
                <a:schemeClr val="tx1"/>
              </a:solidFill>
              <a:prstDash val="solid"/>
              <a:round/>
              <a:headEnd type="none" w="med" len="med"/>
              <a:tailEnd type="oval" w="med" len="med"/>
            </a:ln>
          </p:spPr>
        </p:sp>
        <p:sp>
          <p:nvSpPr>
            <p:cNvPr id="1048968" name="Line 1036"/>
            <p:cNvSpPr/>
            <p:nvPr/>
          </p:nvSpPr>
          <p:spPr>
            <a:xfrm>
              <a:off x="272" y="3552"/>
              <a:ext cx="0" cy="5655"/>
            </a:xfrm>
            <a:prstGeom prst="line">
              <a:avLst/>
            </a:prstGeom>
            <a:ln w="9525" cap="flat" cmpd="sng">
              <a:solidFill>
                <a:schemeClr val="tx1"/>
              </a:solidFill>
              <a:prstDash val="solid"/>
              <a:round/>
              <a:headEnd type="oval" w="med" len="med"/>
              <a:tailEnd type="none" w="med" len="med"/>
            </a:ln>
          </p:spPr>
        </p:sp>
        <p:sp>
          <p:nvSpPr>
            <p:cNvPr id="1048969" name="Line 1037"/>
            <p:cNvSpPr/>
            <p:nvPr/>
          </p:nvSpPr>
          <p:spPr>
            <a:xfrm>
              <a:off x="10000" y="3737"/>
              <a:ext cx="0" cy="5544"/>
            </a:xfrm>
            <a:prstGeom prst="line">
              <a:avLst/>
            </a:prstGeom>
            <a:ln w="9525" cap="flat" cmpd="sng">
              <a:solidFill>
                <a:schemeClr val="tx1"/>
              </a:solidFill>
              <a:prstDash val="solid"/>
              <a:round/>
              <a:headEnd type="oval" w="med" len="med"/>
              <a:tailEnd type="none" w="med" len="med"/>
            </a:ln>
          </p:spPr>
        </p:sp>
        <p:sp>
          <p:nvSpPr>
            <p:cNvPr id="1048970" name="Line 1038"/>
            <p:cNvSpPr/>
            <p:nvPr/>
          </p:nvSpPr>
          <p:spPr>
            <a:xfrm>
              <a:off x="272" y="9207"/>
              <a:ext cx="4170" cy="0"/>
            </a:xfrm>
            <a:prstGeom prst="line">
              <a:avLst/>
            </a:prstGeom>
            <a:ln w="9525" cap="flat" cmpd="sng">
              <a:solidFill>
                <a:schemeClr val="tx1"/>
              </a:solidFill>
              <a:prstDash val="solid"/>
              <a:round/>
              <a:headEnd type="none" w="med" len="med"/>
              <a:tailEnd type="none" w="med" len="med"/>
            </a:ln>
          </p:spPr>
        </p:sp>
        <p:sp>
          <p:nvSpPr>
            <p:cNvPr id="1048971" name="Line 1039"/>
            <p:cNvSpPr/>
            <p:nvPr/>
          </p:nvSpPr>
          <p:spPr>
            <a:xfrm flipH="1">
              <a:off x="6874" y="9281"/>
              <a:ext cx="3126" cy="0"/>
            </a:xfrm>
            <a:prstGeom prst="line">
              <a:avLst/>
            </a:prstGeom>
            <a:ln w="9525" cap="flat" cmpd="sng">
              <a:solidFill>
                <a:schemeClr val="tx1"/>
              </a:solidFill>
              <a:prstDash val="solid"/>
              <a:round/>
              <a:headEnd type="none" w="med" len="med"/>
              <a:tailEnd type="none" w="med" len="med"/>
            </a:ln>
          </p:spPr>
        </p:sp>
        <p:sp>
          <p:nvSpPr>
            <p:cNvPr id="1048972" name="Line 1040"/>
            <p:cNvSpPr/>
            <p:nvPr/>
          </p:nvSpPr>
          <p:spPr>
            <a:xfrm>
              <a:off x="4442" y="9039"/>
              <a:ext cx="0" cy="724"/>
            </a:xfrm>
            <a:prstGeom prst="line">
              <a:avLst/>
            </a:prstGeom>
            <a:ln w="9525" cap="flat" cmpd="sng">
              <a:solidFill>
                <a:schemeClr val="tx1"/>
              </a:solidFill>
              <a:prstDash val="solid"/>
              <a:round/>
              <a:headEnd type="none" w="med" len="med"/>
              <a:tailEnd type="none" w="med" len="med"/>
            </a:ln>
          </p:spPr>
        </p:sp>
        <p:sp>
          <p:nvSpPr>
            <p:cNvPr id="1048973" name="Line 1041"/>
            <p:cNvSpPr/>
            <p:nvPr/>
          </p:nvSpPr>
          <p:spPr>
            <a:xfrm>
              <a:off x="5482" y="8799"/>
              <a:ext cx="0" cy="1203"/>
            </a:xfrm>
            <a:prstGeom prst="line">
              <a:avLst/>
            </a:prstGeom>
            <a:ln w="9525" cap="flat" cmpd="sng">
              <a:solidFill>
                <a:schemeClr val="tx1"/>
              </a:solidFill>
              <a:prstDash val="solid"/>
              <a:round/>
              <a:headEnd type="none" w="med" len="med"/>
              <a:tailEnd type="none" w="med" len="med"/>
            </a:ln>
          </p:spPr>
        </p:sp>
        <p:sp>
          <p:nvSpPr>
            <p:cNvPr id="1048974" name="Line 1042"/>
            <p:cNvSpPr/>
            <p:nvPr/>
          </p:nvSpPr>
          <p:spPr>
            <a:xfrm>
              <a:off x="5482" y="9281"/>
              <a:ext cx="1734" cy="0"/>
            </a:xfrm>
            <a:prstGeom prst="line">
              <a:avLst/>
            </a:prstGeom>
            <a:ln w="9525" cap="flat" cmpd="sng">
              <a:solidFill>
                <a:schemeClr val="tx1"/>
              </a:solidFill>
              <a:prstDash val="solid"/>
              <a:round/>
              <a:headEnd type="none" w="med" len="med"/>
              <a:tailEnd type="none" w="med" len="med"/>
            </a:ln>
          </p:spPr>
        </p:sp>
        <p:sp>
          <p:nvSpPr>
            <p:cNvPr id="1048975" name="Text Box 1043"/>
            <p:cNvSpPr txBox="1"/>
            <p:nvPr/>
          </p:nvSpPr>
          <p:spPr>
            <a:xfrm>
              <a:off x="3824" y="3206"/>
              <a:ext cx="2336" cy="1428"/>
            </a:xfrm>
            <a:prstGeom prst="rect">
              <a:avLst/>
            </a:prstGeom>
            <a:noFill/>
            <a:ln w="9525">
              <a:noFill/>
            </a:ln>
          </p:spPr>
          <p:txBody>
            <a:bodyPr wrap="none" lIns="91440" tIns="45720" rIns="91440" bIns="45720" anchor="t" anchorCtr="0"/>
            <a:p>
              <a:pPr>
                <a:buClrTx/>
              </a:pPr>
              <a:r>
                <a:rPr lang="en-US" altLang="zh-CN">
                  <a:latin typeface="Arial" panose="020B0604020202020204" pitchFamily="34" charset="0"/>
                </a:rPr>
                <a:t>U0</a:t>
              </a:r>
              <a:endParaRPr lang="en-US" altLang="zh-CN">
                <a:latin typeface="Arial" panose="020B0604020202020204" pitchFamily="34" charset="0"/>
              </a:endParaRPr>
            </a:p>
          </p:txBody>
        </p:sp>
        <p:sp>
          <p:nvSpPr>
            <p:cNvPr id="1048976" name="Rectangle 1044"/>
            <p:cNvSpPr/>
            <p:nvPr/>
          </p:nvSpPr>
          <p:spPr>
            <a:xfrm>
              <a:off x="272" y="524"/>
              <a:ext cx="2426" cy="1429"/>
            </a:xfrm>
            <a:prstGeom prst="rect">
              <a:avLst/>
            </a:prstGeom>
            <a:noFill/>
            <a:ln w="9525">
              <a:noFill/>
            </a:ln>
          </p:spPr>
          <p:txBody>
            <a:bodyPr wrap="square" lIns="91440" tIns="45720" rIns="91440" bIns="45720" anchor="t" anchorCtr="0"/>
            <a:p>
              <a:pPr>
                <a:buClrTx/>
              </a:pPr>
              <a:r>
                <a:rPr lang="en-US" altLang="zh-CN">
                  <a:latin typeface="Arial" panose="020B0604020202020204" pitchFamily="34" charset="0"/>
                </a:rPr>
                <a:t>R1</a:t>
              </a:r>
              <a:endParaRPr lang="en-US" altLang="zh-CN">
                <a:latin typeface="Arial" panose="020B0604020202020204" pitchFamily="34" charset="0"/>
              </a:endParaRPr>
            </a:p>
          </p:txBody>
        </p:sp>
        <p:sp>
          <p:nvSpPr>
            <p:cNvPr id="1048977" name="Text Box 1045"/>
            <p:cNvSpPr txBox="1"/>
            <p:nvPr/>
          </p:nvSpPr>
          <p:spPr>
            <a:xfrm>
              <a:off x="6074" y="3349"/>
              <a:ext cx="2336" cy="1426"/>
            </a:xfrm>
            <a:prstGeom prst="rect">
              <a:avLst/>
            </a:prstGeom>
            <a:noFill/>
            <a:ln w="9525">
              <a:noFill/>
            </a:ln>
          </p:spPr>
          <p:txBody>
            <a:bodyPr wrap="none" lIns="91440" tIns="45720" rIns="91440" bIns="45720" anchor="t" anchorCtr="0"/>
            <a:p>
              <a:pPr>
                <a:buClrTx/>
              </a:pPr>
              <a:r>
                <a:rPr lang="en-US" altLang="zh-CN">
                  <a:latin typeface="Arial" panose="020B0604020202020204" pitchFamily="34" charset="0"/>
                </a:rPr>
                <a:t>R4</a:t>
              </a:r>
              <a:endParaRPr lang="en-US" altLang="zh-CN">
                <a:latin typeface="Arial" panose="020B0604020202020204" pitchFamily="34" charset="0"/>
              </a:endParaRPr>
            </a:p>
          </p:txBody>
        </p:sp>
        <p:sp>
          <p:nvSpPr>
            <p:cNvPr id="1048978" name="Text Box 1046"/>
            <p:cNvSpPr txBox="1"/>
            <p:nvPr/>
          </p:nvSpPr>
          <p:spPr>
            <a:xfrm>
              <a:off x="1994" y="3349"/>
              <a:ext cx="2336" cy="1426"/>
            </a:xfrm>
            <a:prstGeom prst="rect">
              <a:avLst/>
            </a:prstGeom>
            <a:noFill/>
            <a:ln w="9525">
              <a:noFill/>
            </a:ln>
          </p:spPr>
          <p:txBody>
            <a:bodyPr wrap="none" lIns="91440" tIns="45720" rIns="91440" bIns="45720" anchor="t" anchorCtr="0"/>
            <a:p>
              <a:pPr>
                <a:buClrTx/>
              </a:pPr>
              <a:r>
                <a:rPr lang="en-US" altLang="zh-CN">
                  <a:latin typeface="Arial" panose="020B0604020202020204" pitchFamily="34" charset="0"/>
                </a:rPr>
                <a:t>R3</a:t>
              </a:r>
              <a:endParaRPr lang="en-US" altLang="zh-CN">
                <a:latin typeface="Arial" panose="020B0604020202020204" pitchFamily="34" charset="0"/>
              </a:endParaRPr>
            </a:p>
          </p:txBody>
        </p:sp>
        <p:sp>
          <p:nvSpPr>
            <p:cNvPr id="1048979" name="Text Box 1047"/>
            <p:cNvSpPr txBox="1"/>
            <p:nvPr/>
          </p:nvSpPr>
          <p:spPr>
            <a:xfrm>
              <a:off x="4170" y="7778"/>
              <a:ext cx="1760" cy="1429"/>
            </a:xfrm>
            <a:prstGeom prst="rect">
              <a:avLst/>
            </a:prstGeom>
            <a:noFill/>
            <a:ln w="9525">
              <a:noFill/>
            </a:ln>
          </p:spPr>
          <p:txBody>
            <a:bodyPr wrap="none" lIns="91440" tIns="45720" rIns="91440" bIns="45720" anchor="t" anchorCtr="0"/>
            <a:p>
              <a:pPr>
                <a:buClrTx/>
              </a:pPr>
              <a:r>
                <a:rPr lang="en-US" altLang="zh-CN">
                  <a:latin typeface="Arial" panose="020B0604020202020204" pitchFamily="34" charset="0"/>
                </a:rPr>
                <a:t>U</a:t>
              </a:r>
              <a:endParaRPr lang="en-US" altLang="zh-CN">
                <a:latin typeface="Arial" panose="020B0604020202020204" pitchFamily="34" charset="0"/>
              </a:endParaRPr>
            </a:p>
          </p:txBody>
        </p:sp>
        <p:sp>
          <p:nvSpPr>
            <p:cNvPr id="1048980" name="Rectangle 1048"/>
            <p:cNvSpPr/>
            <p:nvPr/>
          </p:nvSpPr>
          <p:spPr>
            <a:xfrm>
              <a:off x="6954" y="709"/>
              <a:ext cx="2704" cy="1429"/>
            </a:xfrm>
            <a:prstGeom prst="rect">
              <a:avLst/>
            </a:prstGeom>
            <a:noFill/>
            <a:ln w="9525">
              <a:noFill/>
            </a:ln>
          </p:spPr>
          <p:txBody>
            <a:bodyPr wrap="square" lIns="91440" tIns="45720" rIns="91440" bIns="45720" anchor="t" anchorCtr="0"/>
            <a:p>
              <a:pPr>
                <a:buClrTx/>
              </a:pPr>
              <a:r>
                <a:rPr lang="en-US" altLang="zh-CN">
                  <a:latin typeface="Arial" panose="020B0604020202020204" pitchFamily="34" charset="0"/>
                </a:rPr>
                <a:t>R2</a:t>
              </a:r>
              <a:endParaRPr lang="en-US" altLang="zh-CN">
                <a:latin typeface="Arial" panose="020B0604020202020204" pitchFamily="34" charset="0"/>
              </a:endParaRPr>
            </a:p>
          </p:txBody>
        </p:sp>
        <p:sp>
          <p:nvSpPr>
            <p:cNvPr id="1048981" name="AutoShape 1049"/>
            <p:cNvSpPr/>
            <p:nvPr/>
          </p:nvSpPr>
          <p:spPr>
            <a:xfrm>
              <a:off x="4442" y="0"/>
              <a:ext cx="544" cy="408"/>
            </a:xfrm>
            <a:prstGeom prst="octagon">
              <a:avLst>
                <a:gd name="adj" fmla="val 29287"/>
              </a:avLst>
            </a:prstGeom>
            <a:solidFill>
              <a:schemeClr val="tx1"/>
            </a:solidFill>
            <a:ln w="12700"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sp>
          <p:nvSpPr>
            <p:cNvPr id="1048982" name="AutoShape 1050"/>
            <p:cNvSpPr/>
            <p:nvPr/>
          </p:nvSpPr>
          <p:spPr>
            <a:xfrm>
              <a:off x="0" y="3349"/>
              <a:ext cx="544" cy="408"/>
            </a:xfrm>
            <a:prstGeom prst="octagon">
              <a:avLst>
                <a:gd name="adj" fmla="val 29287"/>
              </a:avLst>
            </a:prstGeom>
            <a:solidFill>
              <a:schemeClr val="tx1"/>
            </a:solidFill>
            <a:ln w="12700" cap="flat" cmpd="sng">
              <a:solidFill>
                <a:schemeClr val="tx1"/>
              </a:solidFill>
              <a:prstDash val="solid"/>
              <a:miter/>
              <a:headEnd type="none" w="med" len="med"/>
              <a:tailEnd type="none" w="med" len="med"/>
            </a:ln>
          </p:spPr>
          <p:txBody>
            <a:bodyPr wrap="none" lIns="91440" tIns="45720" rIns="91440" bIns="45720" anchor="ctr" anchorCtr="0"/>
            <a:p>
              <a:pPr>
                <a:buClrTx/>
              </a:pPr>
              <a:endParaRPr lang="en-US" altLang="zh-CN">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2" p14:bwMode="auto">
            <p14:nvContentPartPr>
              <p14:cNvPr id="1049599" name="墨迹 1049598"/>
              <p14:cNvContentPartPr/>
              <p14:nvPr/>
            </p14:nvContentPartPr>
            <p14:xfrm>
              <a:off x="356360" y="110771"/>
              <a:ext cx="1392908" cy="1105255"/>
            </p14:xfrm>
          </p:contentPart>
        </mc:Choice>
        <mc:Fallback xmlns="">
          <p:pic>
            <p:nvPicPr>
              <p:cNvPr id="1049599" name="墨迹 1049598"/>
            </p:nvPicPr>
            <p:blipFill>
              <a:blip r:embed="rId3"/>
            </p:blipFill>
            <p:spPr>
              <a:xfrm>
                <a:off x="356360" y="110771"/>
                <a:ext cx="1392908" cy="1105255"/>
              </a:xfrm>
              <a:prstGeom prst="rect"/>
            </p:spPr>
          </p:pic>
        </mc:Fallback>
      </mc:AlternateContent>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pic>
        <p:nvPicPr>
          <p:cNvPr id="2097247" name="标题 1"/>
          <p:cNvPicPr>
            <a:picLocks noGrp="1" noRot="1"/>
          </p:cNvPicPr>
          <p:nvPr>
            <p:ph type="title" idx="4294967295"/>
          </p:nvPr>
        </p:nvPicPr>
        <p:blipFill>
          <a:blip r:embed="rId1"/>
          <a:stretch>
            <a:fillRect/>
          </a:stretch>
        </p:blipFill>
        <p:spPr>
          <a:xfrm>
            <a:off x="7766050" y="3638550"/>
            <a:ext cx="1060450" cy="3000375"/>
          </a:xfrm>
        </p:spPr>
      </p:pic>
      <p:pic>
        <p:nvPicPr>
          <p:cNvPr id="2097248" name="Picture 2"/>
          <p:cNvPicPr>
            <a:picLocks noRot="1" noChangeAspect="1"/>
          </p:cNvPicPr>
          <p:nvPr/>
        </p:nvPicPr>
        <p:blipFill>
          <a:blip r:embed="rId2"/>
          <a:stretch>
            <a:fillRect/>
          </a:stretch>
        </p:blipFill>
        <p:spPr>
          <a:xfrm>
            <a:off x="865188" y="165100"/>
            <a:ext cx="6992937" cy="6613525"/>
          </a:xfrm>
          <a:prstGeom prst="rect">
            <a:avLst/>
          </a:prstGeom>
          <a:noFill/>
          <a:ln w="9525">
            <a:noFill/>
          </a:ln>
        </p:spPr>
      </p:pic>
      <mc:AlternateContent xmlns:mc="http://schemas.openxmlformats.org/markup-compatibility/2006" xmlns:p14="http://schemas.microsoft.com/office/powerpoint/2010/main">
        <mc:Choice Requires="p14">
          <p:contentPart r:id="rId3" p14:bwMode="auto">
            <p14:nvContentPartPr>
              <p14:cNvPr id="1049600" name="墨迹 1049599"/>
              <p14:cNvContentPartPr/>
              <p14:nvPr/>
            </p14:nvContentPartPr>
            <p14:xfrm>
              <a:off x="5312752" y="4896109"/>
              <a:ext cx="1417517" cy="992022"/>
            </p14:xfrm>
          </p:contentPart>
        </mc:Choice>
        <mc:Fallback xmlns="">
          <p:pic>
            <p:nvPicPr>
              <p:cNvPr id="1049600" name="墨迹 1049599"/>
            </p:nvPicPr>
            <p:blipFill>
              <a:blip r:embed="rId4"/>
            </p:blipFill>
            <p:spPr>
              <a:xfrm>
                <a:off x="5312752" y="4896109"/>
                <a:ext cx="1417517" cy="99202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49601" name="墨迹 1049600"/>
              <p14:cNvContentPartPr/>
              <p14:nvPr/>
            </p14:nvContentPartPr>
            <p14:xfrm>
              <a:off x="6469406" y="4389021"/>
              <a:ext cx="489732" cy="19692"/>
            </p14:xfrm>
          </p:contentPart>
        </mc:Choice>
        <mc:Fallback xmlns="">
          <p:pic>
            <p:nvPicPr>
              <p:cNvPr id="1049601" name="墨迹 1049600"/>
            </p:nvPicPr>
            <p:blipFill>
              <a:blip r:embed="rId6"/>
            </p:blipFill>
            <p:spPr>
              <a:xfrm>
                <a:off x="6469406" y="4389021"/>
                <a:ext cx="489732" cy="1969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49602" name="墨迹 1049601"/>
              <p14:cNvContentPartPr/>
              <p14:nvPr/>
            </p14:nvContentPartPr>
            <p14:xfrm>
              <a:off x="6412804" y="4096091"/>
              <a:ext cx="470045" cy="563705"/>
            </p14:xfrm>
          </p:contentPart>
        </mc:Choice>
        <mc:Fallback xmlns="">
          <p:pic>
            <p:nvPicPr>
              <p:cNvPr id="1049602" name="墨迹 1049601"/>
            </p:nvPicPr>
            <p:blipFill>
              <a:blip r:embed="rId8"/>
            </p:blipFill>
            <p:spPr>
              <a:xfrm>
                <a:off x="6412804" y="4096091"/>
                <a:ext cx="470045" cy="56370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49603" name="墨迹 1049602"/>
              <p14:cNvContentPartPr/>
              <p14:nvPr/>
            </p14:nvContentPartPr>
            <p14:xfrm>
              <a:off x="6476789" y="4549025"/>
              <a:ext cx="100899" cy="411086"/>
            </p14:xfrm>
          </p:contentPart>
        </mc:Choice>
        <mc:Fallback xmlns="">
          <p:pic>
            <p:nvPicPr>
              <p:cNvPr id="1049603" name="墨迹 1049602"/>
            </p:nvPicPr>
            <p:blipFill>
              <a:blip r:embed="rId10"/>
            </p:blipFill>
            <p:spPr>
              <a:xfrm>
                <a:off x="6476789" y="4549025"/>
                <a:ext cx="100899" cy="41108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49604" name="墨迹 1049603"/>
              <p14:cNvContentPartPr/>
              <p14:nvPr/>
            </p14:nvContentPartPr>
            <p14:xfrm>
              <a:off x="6560462" y="4531794"/>
              <a:ext cx="364223" cy="526781"/>
            </p14:xfrm>
          </p:contentPart>
        </mc:Choice>
        <mc:Fallback xmlns="">
          <p:pic>
            <p:nvPicPr>
              <p:cNvPr id="1049604" name="墨迹 1049603"/>
            </p:nvPicPr>
            <p:blipFill>
              <a:blip r:embed="rId12"/>
            </p:blipFill>
            <p:spPr>
              <a:xfrm>
                <a:off x="6560462" y="4531794"/>
                <a:ext cx="364223" cy="52678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49605" name="墨迹 1049604"/>
              <p14:cNvContentPartPr/>
              <p14:nvPr/>
            </p14:nvContentPartPr>
            <p14:xfrm>
              <a:off x="6545696" y="4696720"/>
              <a:ext cx="211644" cy="44309"/>
            </p14:xfrm>
          </p:contentPart>
        </mc:Choice>
        <mc:Fallback xmlns="">
          <p:pic>
            <p:nvPicPr>
              <p:cNvPr id="1049605" name="墨迹 1049604"/>
            </p:nvPicPr>
            <p:blipFill>
              <a:blip r:embed="rId14"/>
            </p:blipFill>
            <p:spPr>
              <a:xfrm>
                <a:off x="6545696" y="4696720"/>
                <a:ext cx="211644" cy="4430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49606" name="墨迹 1049605"/>
              <p14:cNvContentPartPr/>
              <p14:nvPr/>
            </p14:nvContentPartPr>
            <p14:xfrm>
              <a:off x="6471867" y="4819800"/>
              <a:ext cx="418364" cy="39385"/>
            </p14:xfrm>
          </p:contentPart>
        </mc:Choice>
        <mc:Fallback xmlns="">
          <p:pic>
            <p:nvPicPr>
              <p:cNvPr id="1049606" name="墨迹 1049605"/>
            </p:nvPicPr>
            <p:blipFill>
              <a:blip r:embed="rId16"/>
            </p:blipFill>
            <p:spPr>
              <a:xfrm>
                <a:off x="6471867" y="4819800"/>
                <a:ext cx="418364" cy="3938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49610" name="墨迹 1049609"/>
              <p14:cNvContentPartPr/>
              <p14:nvPr/>
            </p14:nvContentPartPr>
            <p14:xfrm>
              <a:off x="7397191" y="3980396"/>
              <a:ext cx="152580" cy="295391"/>
            </p14:xfrm>
          </p:contentPart>
        </mc:Choice>
        <mc:Fallback xmlns="">
          <p:pic>
            <p:nvPicPr>
              <p:cNvPr id="1049610" name="墨迹 1049609"/>
            </p:nvPicPr>
            <p:blipFill>
              <a:blip r:embed="rId18"/>
            </p:blipFill>
            <p:spPr>
              <a:xfrm>
                <a:off x="7397191" y="3980396"/>
                <a:ext cx="152580" cy="29539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049611" name="墨迹 1049610"/>
              <p14:cNvContentPartPr/>
              <p14:nvPr/>
            </p14:nvContentPartPr>
            <p14:xfrm>
              <a:off x="7232306" y="4448099"/>
              <a:ext cx="135354" cy="551397"/>
            </p14:xfrm>
          </p:contentPart>
        </mc:Choice>
        <mc:Fallback xmlns="">
          <p:pic>
            <p:nvPicPr>
              <p:cNvPr id="1049611" name="墨迹 1049610"/>
            </p:nvPicPr>
            <p:blipFill>
              <a:blip r:embed="rId20"/>
            </p:blipFill>
            <p:spPr>
              <a:xfrm>
                <a:off x="7232306" y="4448099"/>
                <a:ext cx="135354" cy="55139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49612" name="墨迹 1049611"/>
              <p14:cNvContentPartPr/>
              <p14:nvPr/>
            </p14:nvContentPartPr>
            <p14:xfrm>
              <a:off x="7714656" y="3825316"/>
              <a:ext cx="757979" cy="1568035"/>
            </p14:xfrm>
          </p:contentPart>
        </mc:Choice>
        <mc:Fallback xmlns="">
          <p:pic>
            <p:nvPicPr>
              <p:cNvPr id="1049612" name="墨迹 1049611"/>
            </p:nvPicPr>
            <p:blipFill>
              <a:blip r:embed="rId22"/>
            </p:blipFill>
            <p:spPr>
              <a:xfrm>
                <a:off x="7714656" y="3825316"/>
                <a:ext cx="757979" cy="15680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049613" name="墨迹 1049612"/>
              <p14:cNvContentPartPr/>
              <p14:nvPr/>
            </p14:nvContentPartPr>
            <p14:xfrm>
              <a:off x="7574382" y="4462869"/>
              <a:ext cx="408520" cy="164926"/>
            </p14:xfrm>
          </p:contentPart>
        </mc:Choice>
        <mc:Fallback xmlns="">
          <p:pic>
            <p:nvPicPr>
              <p:cNvPr id="1049613" name="墨迹 1049612"/>
            </p:nvPicPr>
            <p:blipFill>
              <a:blip r:embed="rId24"/>
            </p:blipFill>
            <p:spPr>
              <a:xfrm>
                <a:off x="7574382" y="4462869"/>
                <a:ext cx="408520" cy="16492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049614" name="墨迹 1049613"/>
              <p14:cNvContentPartPr/>
              <p14:nvPr/>
            </p14:nvContentPartPr>
            <p14:xfrm>
              <a:off x="7517779" y="4758260"/>
              <a:ext cx="292856" cy="78771"/>
            </p14:xfrm>
          </p:contentPart>
        </mc:Choice>
        <mc:Fallback xmlns="">
          <p:pic>
            <p:nvPicPr>
              <p:cNvPr id="1049614" name="墨迹 1049613"/>
            </p:nvPicPr>
            <p:blipFill>
              <a:blip r:embed="rId26"/>
            </p:blipFill>
            <p:spPr>
              <a:xfrm>
                <a:off x="7517779" y="4758260"/>
                <a:ext cx="292856" cy="7877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049626" name="墨迹 1049625"/>
              <p14:cNvContentPartPr/>
              <p14:nvPr/>
            </p14:nvContentPartPr>
            <p14:xfrm>
              <a:off x="6946834" y="5548432"/>
              <a:ext cx="51680" cy="268313"/>
            </p14:xfrm>
          </p:contentPart>
        </mc:Choice>
        <mc:Fallback xmlns="">
          <p:pic>
            <p:nvPicPr>
              <p:cNvPr id="1049626" name="墨迹 1049625"/>
            </p:nvPicPr>
            <p:blipFill>
              <a:blip r:embed="rId28"/>
            </p:blipFill>
            <p:spPr>
              <a:xfrm>
                <a:off x="6946834" y="5548432"/>
                <a:ext cx="51680" cy="26831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049627" name="墨迹 1049626"/>
              <p14:cNvContentPartPr/>
              <p14:nvPr/>
            </p14:nvContentPartPr>
            <p14:xfrm>
              <a:off x="7128946" y="5361351"/>
              <a:ext cx="354379" cy="315084"/>
            </p14:xfrm>
          </p:contentPart>
        </mc:Choice>
        <mc:Fallback xmlns="">
          <p:pic>
            <p:nvPicPr>
              <p:cNvPr id="1049627" name="墨迹 1049626"/>
            </p:nvPicPr>
            <p:blipFill>
              <a:blip r:embed="rId30"/>
            </p:blipFill>
            <p:spPr>
              <a:xfrm>
                <a:off x="7128946" y="5361351"/>
                <a:ext cx="354379" cy="315084"/>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049628" name="墨迹 1049627"/>
              <p14:cNvContentPartPr/>
              <p14:nvPr/>
            </p14:nvContentPartPr>
            <p14:xfrm>
              <a:off x="7072344" y="5565663"/>
              <a:ext cx="265784" cy="86156"/>
            </p14:xfrm>
          </p:contentPart>
        </mc:Choice>
        <mc:Fallback xmlns="">
          <p:pic>
            <p:nvPicPr>
              <p:cNvPr id="1049628" name="墨迹 1049627"/>
            </p:nvPicPr>
            <p:blipFill>
              <a:blip r:embed="rId32"/>
            </p:blipFill>
            <p:spPr>
              <a:xfrm>
                <a:off x="7072344" y="5565663"/>
                <a:ext cx="265784" cy="8615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049629" name="墨迹 1049628"/>
              <p14:cNvContentPartPr/>
              <p14:nvPr/>
            </p14:nvContentPartPr>
            <p14:xfrm>
              <a:off x="6936990" y="5701051"/>
              <a:ext cx="381450" cy="93540"/>
            </p14:xfrm>
          </p:contentPart>
        </mc:Choice>
        <mc:Fallback xmlns="">
          <p:pic>
            <p:nvPicPr>
              <p:cNvPr id="1049629" name="墨迹 1049628"/>
            </p:nvPicPr>
            <p:blipFill>
              <a:blip r:embed="rId34"/>
            </p:blipFill>
            <p:spPr>
              <a:xfrm>
                <a:off x="6936990" y="5701051"/>
                <a:ext cx="381450" cy="9354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049630" name="墨迹 1049629"/>
              <p14:cNvContentPartPr/>
              <p14:nvPr/>
            </p14:nvContentPartPr>
            <p14:xfrm>
              <a:off x="6747496" y="5883208"/>
              <a:ext cx="588171" cy="78771"/>
            </p14:xfrm>
          </p:contentPart>
        </mc:Choice>
        <mc:Fallback xmlns="">
          <p:pic>
            <p:nvPicPr>
              <p:cNvPr id="1049630" name="墨迹 1049629"/>
            </p:nvPicPr>
            <p:blipFill>
              <a:blip r:embed="rId36"/>
            </p:blipFill>
            <p:spPr>
              <a:xfrm>
                <a:off x="6747496" y="5883208"/>
                <a:ext cx="588171" cy="78771"/>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049631" name="墨迹 1049630"/>
              <p14:cNvContentPartPr/>
              <p14:nvPr/>
            </p14:nvContentPartPr>
            <p14:xfrm>
              <a:off x="7018202" y="6033366"/>
              <a:ext cx="46758" cy="224005"/>
            </p14:xfrm>
          </p:contentPart>
        </mc:Choice>
        <mc:Fallback xmlns="">
          <p:pic>
            <p:nvPicPr>
              <p:cNvPr id="1049631" name="墨迹 1049630"/>
            </p:nvPicPr>
            <p:blipFill>
              <a:blip r:embed="rId38"/>
            </p:blipFill>
            <p:spPr>
              <a:xfrm>
                <a:off x="7018202" y="6033366"/>
                <a:ext cx="46758" cy="22400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049632" name="墨迹 1049631"/>
              <p14:cNvContentPartPr/>
              <p14:nvPr/>
            </p14:nvContentPartPr>
            <p14:xfrm>
              <a:off x="7153555" y="6129368"/>
              <a:ext cx="243635" cy="39385"/>
            </p14:xfrm>
          </p:contentPart>
        </mc:Choice>
        <mc:Fallback xmlns="">
          <p:pic>
            <p:nvPicPr>
              <p:cNvPr id="1049632" name="墨迹 1049631"/>
            </p:nvPicPr>
            <p:blipFill>
              <a:blip r:embed="rId40"/>
            </p:blipFill>
            <p:spPr>
              <a:xfrm>
                <a:off x="7153555" y="6129368"/>
                <a:ext cx="243635" cy="3938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049633" name="墨迹 1049632"/>
              <p14:cNvContentPartPr/>
              <p14:nvPr/>
            </p14:nvContentPartPr>
            <p14:xfrm>
              <a:off x="6594916" y="6124445"/>
              <a:ext cx="1220640" cy="573551"/>
            </p14:xfrm>
          </p:contentPart>
        </mc:Choice>
        <mc:Fallback xmlns="">
          <p:pic>
            <p:nvPicPr>
              <p:cNvPr id="1049633" name="墨迹 1049632"/>
            </p:nvPicPr>
            <p:blipFill>
              <a:blip r:embed="rId42"/>
            </p:blipFill>
            <p:spPr>
              <a:xfrm>
                <a:off x="6594916" y="6124445"/>
                <a:ext cx="1220640" cy="57355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049634" name="墨迹 1049633"/>
              <p14:cNvContentPartPr/>
              <p14:nvPr/>
            </p14:nvContentPartPr>
            <p14:xfrm>
              <a:off x="7618679" y="5600125"/>
              <a:ext cx="504499" cy="46770"/>
            </p14:xfrm>
          </p:contentPart>
        </mc:Choice>
        <mc:Fallback xmlns="">
          <p:pic>
            <p:nvPicPr>
              <p:cNvPr id="1049634" name="墨迹 1049633"/>
            </p:nvPicPr>
            <p:blipFill>
              <a:blip r:embed="rId44"/>
            </p:blipFill>
            <p:spPr>
              <a:xfrm>
                <a:off x="7618679" y="5600125"/>
                <a:ext cx="504499" cy="4677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049635" name="墨迹 1049634"/>
              <p14:cNvContentPartPr/>
              <p14:nvPr/>
            </p14:nvContentPartPr>
            <p14:xfrm>
              <a:off x="7463638" y="5703512"/>
              <a:ext cx="669382" cy="472625"/>
            </p14:xfrm>
          </p:contentPart>
        </mc:Choice>
        <mc:Fallback xmlns="">
          <p:pic>
            <p:nvPicPr>
              <p:cNvPr id="1049635" name="墨迹 1049634"/>
            </p:nvPicPr>
            <p:blipFill>
              <a:blip r:embed="rId46"/>
            </p:blipFill>
            <p:spPr>
              <a:xfrm>
                <a:off x="7463638" y="5703512"/>
                <a:ext cx="669382" cy="47262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049636" name="墨迹 1049635"/>
              <p14:cNvContentPartPr/>
              <p14:nvPr/>
            </p14:nvContentPartPr>
            <p14:xfrm>
              <a:off x="7377504" y="6008750"/>
              <a:ext cx="674305" cy="494780"/>
            </p14:xfrm>
          </p:contentPart>
        </mc:Choice>
        <mc:Fallback xmlns="">
          <p:pic>
            <p:nvPicPr>
              <p:cNvPr id="1049636" name="墨迹 1049635"/>
            </p:nvPicPr>
            <p:blipFill>
              <a:blip r:embed="rId48"/>
            </p:blipFill>
            <p:spPr>
              <a:xfrm>
                <a:off x="7377504" y="6008750"/>
                <a:ext cx="674305" cy="4947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049637" name="墨迹 1049636"/>
              <p14:cNvContentPartPr/>
              <p14:nvPr/>
            </p14:nvContentPartPr>
            <p14:xfrm>
              <a:off x="3752497" y="5186577"/>
              <a:ext cx="1587324" cy="573552"/>
            </p14:xfrm>
          </p:contentPart>
        </mc:Choice>
        <mc:Fallback xmlns="">
          <p:pic>
            <p:nvPicPr>
              <p:cNvPr id="1049637" name="墨迹 1049636"/>
            </p:nvPicPr>
            <p:blipFill>
              <a:blip r:embed="rId50"/>
            </p:blipFill>
            <p:spPr>
              <a:xfrm>
                <a:off x="3752497" y="5186577"/>
                <a:ext cx="1587324" cy="573552"/>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97247"/>
                                        </p:tgtEl>
                                        <p:attrNameLst>
                                          <p:attrName>style.visibility</p:attrName>
                                        </p:attrNameLst>
                                      </p:cBhvr>
                                      <p:to>
                                        <p:strVal val="visible"/>
                                      </p:to>
                                    </p:set>
                                    <p:animEffect transition="in" filter="circle(in)">
                                      <p:cBhvr>
                                        <p:cTn id="7" dur="2000"/>
                                        <p:tgtEl>
                                          <p:spTgt spid="2097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7247" grpId="0" bldLvl="0" animBg="1" advAuto="100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983" name="Rectangle 14"/>
          <p:cNvSpPr/>
          <p:nvPr/>
        </p:nvSpPr>
        <p:spPr>
          <a:xfrm>
            <a:off x="539750" y="2636838"/>
            <a:ext cx="8208963" cy="3726815"/>
          </a:xfrm>
          <a:prstGeom prst="rect">
            <a:avLst/>
          </a:prstGeom>
          <a:noFill/>
          <a:ln w="9525">
            <a:noFill/>
          </a:ln>
        </p:spPr>
        <p:txBody>
          <a:bodyPr wrap="square" lIns="91440" tIns="45720" rIns="91440" bIns="45720" anchor="t" anchorCtr="0">
            <a:spAutoFit/>
          </a:bodyPr>
          <a:p>
            <a:pPr algn="just">
              <a:lnSpc>
                <a:spcPct val="115000"/>
              </a:lnSpc>
              <a:buClr>
                <a:srgbClr val="9900FF"/>
              </a:buClr>
              <a:buFont typeface="Wingdings" panose="05000000000000000000" pitchFamily="2" charset="2"/>
              <a:buChar char="u"/>
            </a:pPr>
            <a:r>
              <a:rPr lang="zh-CN" altLang="en-US" sz="2400">
                <a:solidFill>
                  <a:srgbClr val="FF00FF"/>
                </a:solidFill>
                <a:latin typeface="华文中宋" panose="02010600040101010101" pitchFamily="64" charset="-122"/>
              </a:rPr>
              <a:t>压电式传感器的定义</a:t>
            </a:r>
            <a:endParaRPr lang="zh-CN" altLang="en-US" sz="2400">
              <a:solidFill>
                <a:srgbClr val="FF00FF"/>
              </a:solidFill>
              <a:latin typeface="华文中宋" panose="02010600040101010101" pitchFamily="64" charset="-122"/>
            </a:endParaRPr>
          </a:p>
          <a:p>
            <a:pPr algn="just">
              <a:lnSpc>
                <a:spcPct val="115000"/>
              </a:lnSpc>
              <a:buClr>
                <a:srgbClr val="9900FF"/>
              </a:buClr>
            </a:pPr>
            <a:r>
              <a:rPr lang="zh-CN" altLang="en-US" sz="2400">
                <a:latin typeface="华文中宋" panose="02010600040101010101" pitchFamily="64" charset="-122"/>
              </a:rPr>
              <a:t>         利用压电材料的压电效应，实现机械能与电能相互转换的传感器。</a:t>
            </a:r>
            <a:endParaRPr lang="zh-CN" altLang="en-US" sz="2400">
              <a:latin typeface="华文中宋" panose="02010600040101010101" pitchFamily="64" charset="-122"/>
            </a:endParaRPr>
          </a:p>
          <a:p>
            <a:pPr algn="just">
              <a:lnSpc>
                <a:spcPct val="125000"/>
              </a:lnSpc>
              <a:spcBef>
                <a:spcPts val="725"/>
              </a:spcBef>
              <a:buClr>
                <a:srgbClr val="9900FF"/>
              </a:buClr>
              <a:buFont typeface="Wingdings" panose="05000000000000000000" pitchFamily="2" charset="2"/>
              <a:buChar char="u"/>
            </a:pPr>
            <a:r>
              <a:rPr lang="zh-CN" altLang="en-US" sz="2400">
                <a:solidFill>
                  <a:srgbClr val="FF00FF"/>
                </a:solidFill>
                <a:latin typeface="华文中宋" panose="02010600040101010101" pitchFamily="64" charset="-122"/>
              </a:rPr>
              <a:t>压电式传感器的感测量</a:t>
            </a:r>
            <a:endParaRPr lang="zh-CN" altLang="en-US" sz="2400">
              <a:solidFill>
                <a:srgbClr val="FF00FF"/>
              </a:solidFill>
              <a:latin typeface="华文中宋" panose="02010600040101010101" pitchFamily="64" charset="-122"/>
            </a:endParaRPr>
          </a:p>
          <a:p>
            <a:pPr algn="just">
              <a:lnSpc>
                <a:spcPct val="115000"/>
              </a:lnSpc>
              <a:buClr>
                <a:srgbClr val="9900FF"/>
              </a:buClr>
            </a:pPr>
            <a:r>
              <a:rPr lang="zh-CN" altLang="en-US" sz="2400">
                <a:latin typeface="华文中宋" panose="02010600040101010101" pitchFamily="64" charset="-122"/>
              </a:rPr>
              <a:t>         动态力、机械冲击和振动，在声学、医学、力学、导航方面应用广泛。</a:t>
            </a:r>
            <a:endParaRPr lang="zh-CN" altLang="en-US" sz="2400">
              <a:latin typeface="华文中宋" panose="02010600040101010101" pitchFamily="64" charset="-122"/>
            </a:endParaRPr>
          </a:p>
          <a:p>
            <a:pPr algn="just">
              <a:lnSpc>
                <a:spcPct val="115000"/>
              </a:lnSpc>
              <a:buClr>
                <a:srgbClr val="9900FF"/>
              </a:buClr>
              <a:buFont typeface="Wingdings" panose="05000000000000000000" pitchFamily="2" charset="2"/>
              <a:buChar char="u"/>
            </a:pPr>
            <a:r>
              <a:rPr lang="zh-CN" altLang="en-US" sz="2400">
                <a:solidFill>
                  <a:srgbClr val="FF00FF"/>
                </a:solidFill>
                <a:latin typeface="华文中宋" panose="02010600040101010101" pitchFamily="64" charset="-122"/>
              </a:rPr>
              <a:t>压电式传感器的种类</a:t>
            </a:r>
            <a:endParaRPr lang="zh-CN" altLang="en-US" sz="2400">
              <a:solidFill>
                <a:srgbClr val="FF00FF"/>
              </a:solidFill>
              <a:latin typeface="华文中宋" panose="02010600040101010101" pitchFamily="64" charset="-122"/>
            </a:endParaRPr>
          </a:p>
          <a:p>
            <a:pPr algn="just">
              <a:lnSpc>
                <a:spcPct val="115000"/>
              </a:lnSpc>
              <a:buClr>
                <a:srgbClr val="9900FF"/>
              </a:buClr>
            </a:pPr>
            <a:r>
              <a:rPr lang="zh-CN" altLang="en-US" sz="2400">
                <a:solidFill>
                  <a:schemeClr val="accent2"/>
                </a:solidFill>
                <a:latin typeface="华文中宋" panose="02010600040101010101" pitchFamily="64" charset="-122"/>
              </a:rPr>
              <a:t>         </a:t>
            </a:r>
            <a:r>
              <a:rPr lang="zh-CN" altLang="en-US" sz="2400">
                <a:solidFill>
                  <a:srgbClr val="66CCFF"/>
                </a:solidFill>
                <a:latin typeface="华文中宋" panose="02010600040101010101" pitchFamily="64" charset="-122"/>
              </a:rPr>
              <a:t>根据工作原理：</a:t>
            </a:r>
            <a:r>
              <a:rPr lang="zh-CN" altLang="en-US" sz="2400">
                <a:solidFill>
                  <a:schemeClr val="tx2"/>
                </a:solidFill>
                <a:latin typeface="华文中宋" panose="02010600040101010101" pitchFamily="64" charset="-122"/>
              </a:rPr>
              <a:t>正压电效应型</a:t>
            </a:r>
            <a:r>
              <a:rPr lang="zh-CN" altLang="en-US" sz="2400">
                <a:latin typeface="华文中宋" panose="02010600040101010101" pitchFamily="64" charset="-122"/>
              </a:rPr>
              <a:t>和</a:t>
            </a:r>
            <a:r>
              <a:rPr lang="zh-CN" altLang="en-US" sz="2400">
                <a:solidFill>
                  <a:schemeClr val="tx2"/>
                </a:solidFill>
                <a:latin typeface="华文中宋" panose="02010600040101010101" pitchFamily="64" charset="-122"/>
              </a:rPr>
              <a:t>逆压电效应型</a:t>
            </a:r>
            <a:r>
              <a:rPr lang="zh-CN" altLang="en-US" sz="2400">
                <a:latin typeface="华文中宋" panose="02010600040101010101" pitchFamily="64" charset="-122"/>
              </a:rPr>
              <a:t>。</a:t>
            </a:r>
            <a:endParaRPr lang="zh-CN" altLang="en-US" sz="2400">
              <a:latin typeface="华文中宋" panose="02010600040101010101" pitchFamily="64" charset="-122"/>
            </a:endParaRPr>
          </a:p>
        </p:txBody>
      </p:sp>
      <p:pic>
        <p:nvPicPr>
          <p:cNvPr id="2097249" name="Group 26"/>
          <p:cNvPicPr>
            <a:picLocks noRot="1"/>
          </p:cNvPicPr>
          <p:nvPr/>
        </p:nvPicPr>
        <p:blipFill>
          <a:blip r:embed="rId1"/>
          <a:stretch>
            <a:fillRect/>
          </a:stretch>
        </p:blipFill>
        <p:spPr>
          <a:xfrm>
            <a:off x="1260475" y="1270000"/>
            <a:ext cx="6619875" cy="1323975"/>
          </a:xfrm>
          <a:prstGeom prst="rect">
            <a:avLst/>
          </a:prstGeom>
          <a:noFill/>
          <a:ln w="9525">
            <a:noFill/>
          </a:ln>
        </p:spPr>
      </p:pic>
      <p:sp>
        <p:nvSpPr>
          <p:cNvPr id="1048984" name="Rectangle 5"/>
          <p:cNvSpPr/>
          <p:nvPr/>
        </p:nvSpPr>
        <p:spPr>
          <a:xfrm>
            <a:off x="298450" y="228600"/>
            <a:ext cx="8540750" cy="1143000"/>
          </a:xfrm>
          <a:prstGeom prst="rect">
            <a:avLst/>
          </a:prstGeom>
          <a:noFill/>
          <a:ln w="9525">
            <a:noFill/>
          </a:ln>
        </p:spPr>
        <p:txBody>
          <a:bodyPr wrap="square" lIns="91440" tIns="45720" rIns="91440" bIns="45720" anchor="ctr" anchorCtr="0"/>
          <a:p>
            <a:pPr algn="ctr"/>
            <a:r>
              <a:rPr lang="zh-CN" altLang="en-US" sz="3600">
                <a:solidFill>
                  <a:schemeClr val="tx2"/>
                </a:solidFill>
                <a:latin typeface="楷体_GB2312" charset="0"/>
              </a:rPr>
              <a:t>常用物性型传感器</a:t>
            </a:r>
            <a:r>
              <a:rPr lang="en-US" altLang="zh-CN" sz="3600">
                <a:solidFill>
                  <a:schemeClr val="tx2"/>
                </a:solidFill>
                <a:latin typeface="楷体_GB2312" charset="0"/>
              </a:rPr>
              <a:t>—</a:t>
            </a:r>
            <a:r>
              <a:rPr lang="zh-CN" altLang="en-US" sz="3200">
                <a:solidFill>
                  <a:srgbClr val="990000"/>
                </a:solidFill>
                <a:latin typeface="黑体" panose="02010609060101010101" pitchFamily="67" charset="-122"/>
              </a:rPr>
              <a:t>压电式传感器</a:t>
            </a:r>
            <a:endParaRPr lang="zh-CN" altLang="en-US" sz="3200">
              <a:solidFill>
                <a:srgbClr val="990000"/>
              </a:solidFill>
              <a:latin typeface="黑体" panose="020106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97249"/>
                                        </p:tgtEl>
                                        <p:attrNameLst>
                                          <p:attrName>style.visibility</p:attrName>
                                        </p:attrNameLst>
                                      </p:cBhvr>
                                      <p:to>
                                        <p:strVal val="visible"/>
                                      </p:to>
                                    </p:set>
                                    <p:animEffect transition="in" filter="wipe(left)">
                                      <p:cBhvr>
                                        <p:cTn id="7" dur="500"/>
                                        <p:tgtEl>
                                          <p:spTgt spid="20972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12" dur="500"/>
                                        <p:tgtEl>
                                          <p:spTgt spid="1048983">
                                            <p:txEl>
                                              <p:charRg st="2147483647" end="2147483647"/>
                                            </p:txEl>
                                          </p:spTgt>
                                        </p:tgtEl>
                                      </p:cBhvr>
                                    </p:animEffect>
                                  </p:childTnLst>
                                </p:cTn>
                              </p:par>
                            </p:childTnLst>
                          </p:cTn>
                        </p:par>
                        <p:par>
                          <p:cTn id="13" fill="hold">
                            <p:stCondLst>
                              <p:cond delay="500"/>
                            </p:stCondLst>
                            <p:childTnLst>
                              <p:par>
                                <p:cTn id="14" presetID="22" presetClass="entr" presetSubtype="8" fill="hold" grpId="1" nodeType="afterEffect">
                                  <p:stCondLst>
                                    <p:cond delay="0"/>
                                  </p:stCondLst>
                                  <p:iterate type="lt">
                                    <p:tmPct val="100000"/>
                                  </p:iterate>
                                  <p:childTnLst>
                                    <p:set>
                                      <p:cBhvr>
                                        <p:cTn id="15"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16" dur="100"/>
                                        <p:tgtEl>
                                          <p:spTgt spid="1048983">
                                            <p:txEl>
                                              <p:charRg st="2147483647" end="214748364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2" nodeType="clickEffect">
                                  <p:stCondLst>
                                    <p:cond delay="0"/>
                                  </p:stCondLst>
                                  <p:childTnLst>
                                    <p:set>
                                      <p:cBhvr>
                                        <p:cTn id="20"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21" dur="500"/>
                                        <p:tgtEl>
                                          <p:spTgt spid="1048983">
                                            <p:txEl>
                                              <p:charRg st="2147483647" end="2147483647"/>
                                            </p:txEl>
                                          </p:spTgt>
                                        </p:tgtEl>
                                      </p:cBhvr>
                                    </p:animEffect>
                                  </p:childTnLst>
                                </p:cTn>
                              </p:par>
                            </p:childTnLst>
                          </p:cTn>
                        </p:par>
                        <p:par>
                          <p:cTn id="22" fill="hold">
                            <p:stCondLst>
                              <p:cond delay="500"/>
                            </p:stCondLst>
                            <p:childTnLst>
                              <p:par>
                                <p:cTn id="23" presetID="22" presetClass="entr" presetSubtype="8" fill="hold" grpId="3" nodeType="afterEffect">
                                  <p:stCondLst>
                                    <p:cond delay="0"/>
                                  </p:stCondLst>
                                  <p:iterate type="lt">
                                    <p:tmPct val="100000"/>
                                  </p:iterate>
                                  <p:childTnLst>
                                    <p:set>
                                      <p:cBhvr>
                                        <p:cTn id="24"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25" dur="100"/>
                                        <p:tgtEl>
                                          <p:spTgt spid="1048983">
                                            <p:txEl>
                                              <p:charRg st="2147483647" end="214748364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4" nodeType="clickEffect">
                                  <p:stCondLst>
                                    <p:cond delay="0"/>
                                  </p:stCondLst>
                                  <p:childTnLst>
                                    <p:set>
                                      <p:cBhvr>
                                        <p:cTn id="29"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30" dur="500"/>
                                        <p:tgtEl>
                                          <p:spTgt spid="1048983">
                                            <p:txEl>
                                              <p:charRg st="2147483647" end="2147483647"/>
                                            </p:txEl>
                                          </p:spTgt>
                                        </p:tgtEl>
                                      </p:cBhvr>
                                    </p:animEffect>
                                  </p:childTnLst>
                                </p:cTn>
                              </p:par>
                            </p:childTnLst>
                          </p:cTn>
                        </p:par>
                        <p:par>
                          <p:cTn id="31" fill="hold">
                            <p:stCondLst>
                              <p:cond delay="500"/>
                            </p:stCondLst>
                            <p:childTnLst>
                              <p:par>
                                <p:cTn id="32" presetID="22" presetClass="entr" presetSubtype="8" fill="hold" grpId="5" nodeType="afterEffect">
                                  <p:stCondLst>
                                    <p:cond delay="0"/>
                                  </p:stCondLst>
                                  <p:childTnLst>
                                    <p:set>
                                      <p:cBhvr>
                                        <p:cTn id="33" dur="1" fill="hold">
                                          <p:stCondLst>
                                            <p:cond delay="0"/>
                                          </p:stCondLst>
                                        </p:cTn>
                                        <p:tgtEl>
                                          <p:spTgt spid="1048983">
                                            <p:txEl>
                                              <p:charRg st="2147483647" end="2147483647"/>
                                            </p:txEl>
                                          </p:spTgt>
                                        </p:tgtEl>
                                        <p:attrNameLst>
                                          <p:attrName>style.visibility</p:attrName>
                                        </p:attrNameLst>
                                      </p:cBhvr>
                                      <p:to>
                                        <p:strVal val="visible"/>
                                      </p:to>
                                    </p:set>
                                    <p:animEffect transition="in" filter="wipe(left)">
                                      <p:cBhvr>
                                        <p:cTn id="34" dur="500"/>
                                        <p:tgtEl>
                                          <p:spTgt spid="1048983">
                                            <p:txEl>
                                              <p:charRg st="2147483647" end="21474836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3" grpId="0" animBg="1" advAuto="1000"/>
      <p:bldP spid="1048983" grpId="1" animBg="1" advAuto="1000"/>
      <p:bldP spid="1048983" grpId="2" animBg="1" advAuto="1000"/>
      <p:bldP spid="1048983" grpId="3" animBg="1" advAuto="1000"/>
      <p:bldP spid="1048983" grpId="4" animBg="1" advAuto="1000"/>
      <p:bldP spid="1048983" grpId="5" animBg="1" advAuto="100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985" name="Text Box 2"/>
          <p:cNvSpPr txBox="1"/>
          <p:nvPr/>
        </p:nvSpPr>
        <p:spPr>
          <a:xfrm>
            <a:off x="684213" y="3151188"/>
            <a:ext cx="3887787" cy="2377441"/>
          </a:xfrm>
          <a:prstGeom prst="rect">
            <a:avLst/>
          </a:prstGeom>
          <a:noFill/>
          <a:ln w="9525">
            <a:noFill/>
          </a:ln>
        </p:spPr>
        <p:txBody>
          <a:bodyPr wrap="square" lIns="91440" tIns="45720" rIns="91440" bIns="45720" anchor="t" anchorCtr="0">
            <a:spAutoFit/>
          </a:bodyPr>
          <a:p>
            <a:pPr>
              <a:buClrTx/>
            </a:pPr>
            <a:r>
              <a:rPr lang="en-US" altLang="zh-CN" sz="2800">
                <a:latin typeface="宋体" panose="02010600030101010101" pitchFamily="2" charset="-122"/>
              </a:rPr>
              <a:t>    </a:t>
            </a:r>
            <a:r>
              <a:rPr lang="zh-CN" altLang="en-US" sz="2800">
                <a:latin typeface="宋体" panose="02010600030101010101" pitchFamily="2" charset="-122"/>
              </a:rPr>
              <a:t>将高分子压电测振薄膜粘贴在玻璃上，可以感受到玻璃破碎时会发出的振动，并将电压信号传送给集中报警系统。</a:t>
            </a:r>
            <a:r>
              <a:rPr lang="zh-CN" altLang="en-US" sz="2400">
                <a:latin typeface="宋体" panose="02010600030101010101" pitchFamily="2" charset="-122"/>
              </a:rPr>
              <a:t> </a:t>
            </a:r>
            <a:endParaRPr lang="zh-CN" altLang="en-US" sz="2400">
              <a:latin typeface="宋体" panose="02010600030101010101" pitchFamily="2" charset="-122"/>
            </a:endParaRPr>
          </a:p>
        </p:txBody>
      </p:sp>
      <p:pic>
        <p:nvPicPr>
          <p:cNvPr id="2097250" name="Picture 3" descr="打破玻璃窗户A"/>
          <p:cNvPicPr>
            <a:picLocks noRot="1" noChangeAspect="1"/>
          </p:cNvPicPr>
          <p:nvPr/>
        </p:nvPicPr>
        <p:blipFill>
          <a:blip r:embed="rId1"/>
          <a:stretch>
            <a:fillRect/>
          </a:stretch>
        </p:blipFill>
        <p:spPr>
          <a:xfrm>
            <a:off x="4497388" y="2395538"/>
            <a:ext cx="3962400" cy="2978150"/>
          </a:xfrm>
          <a:prstGeom prst="rect">
            <a:avLst/>
          </a:prstGeom>
          <a:noFill/>
          <a:ln w="9525">
            <a:noFill/>
          </a:ln>
        </p:spPr>
      </p:pic>
      <p:pic>
        <p:nvPicPr>
          <p:cNvPr id="2097251" name="Picture 4" descr="高分子压电材料制作的玻璃打碎传感器"/>
          <p:cNvPicPr>
            <a:picLocks noRot="1" noChangeAspect="1"/>
          </p:cNvPicPr>
          <p:nvPr/>
        </p:nvPicPr>
        <p:blipFill>
          <a:blip r:embed="rId2"/>
          <a:stretch>
            <a:fillRect/>
          </a:stretch>
        </p:blipFill>
        <p:spPr>
          <a:xfrm>
            <a:off x="7291388" y="4329113"/>
            <a:ext cx="1457325" cy="1836737"/>
          </a:xfrm>
          <a:prstGeom prst="rect">
            <a:avLst/>
          </a:prstGeom>
          <a:noFill/>
          <a:ln w="9525">
            <a:noFill/>
          </a:ln>
        </p:spPr>
      </p:pic>
      <p:sp>
        <p:nvSpPr>
          <p:cNvPr id="1048986" name="Line 5"/>
          <p:cNvSpPr/>
          <p:nvPr/>
        </p:nvSpPr>
        <p:spPr>
          <a:xfrm flipH="1" flipV="1">
            <a:off x="8102600" y="3500438"/>
            <a:ext cx="71438" cy="1008062"/>
          </a:xfrm>
          <a:prstGeom prst="line">
            <a:avLst/>
          </a:prstGeom>
          <a:ln w="38100" cap="flat" cmpd="sng">
            <a:solidFill>
              <a:srgbClr val="FF0000"/>
            </a:solidFill>
            <a:prstDash val="solid"/>
            <a:round/>
            <a:headEnd type="none" w="med" len="med"/>
            <a:tailEnd type="triangle" w="med" len="med"/>
          </a:ln>
        </p:spPr>
      </p:sp>
      <p:sp>
        <p:nvSpPr>
          <p:cNvPr id="1048987" name="Text Box 6"/>
          <p:cNvSpPr txBox="1"/>
          <p:nvPr/>
        </p:nvSpPr>
        <p:spPr>
          <a:xfrm>
            <a:off x="7667625" y="1268413"/>
            <a:ext cx="1066800" cy="1107439"/>
          </a:xfrm>
          <a:prstGeom prst="rect">
            <a:avLst/>
          </a:prstGeom>
          <a:noFill/>
          <a:ln w="9525">
            <a:noFill/>
          </a:ln>
        </p:spPr>
        <p:txBody>
          <a:bodyPr wrap="square" lIns="91440" tIns="45720" rIns="91440" bIns="45720" anchor="t" anchorCtr="0">
            <a:spAutoFit/>
          </a:bodyPr>
          <a:p>
            <a:pPr>
              <a:buClrTx/>
            </a:pPr>
            <a:r>
              <a:rPr lang="zh-CN" altLang="en-US" sz="3200">
                <a:latin typeface="Arial" panose="020B0604020202020204" pitchFamily="34" charset="0"/>
              </a:rPr>
              <a:t>粘贴位置</a:t>
            </a:r>
            <a:endParaRPr lang="zh-CN" altLang="en-US" sz="3200">
              <a:latin typeface="Arial" panose="020B0604020202020204" pitchFamily="34" charset="0"/>
            </a:endParaRPr>
          </a:p>
        </p:txBody>
      </p:sp>
      <p:sp>
        <p:nvSpPr>
          <p:cNvPr id="1048988" name="Line 7"/>
          <p:cNvSpPr/>
          <p:nvPr/>
        </p:nvSpPr>
        <p:spPr>
          <a:xfrm flipH="1">
            <a:off x="8172450" y="2276475"/>
            <a:ext cx="0" cy="1008063"/>
          </a:xfrm>
          <a:prstGeom prst="line">
            <a:avLst/>
          </a:prstGeom>
          <a:ln w="38100" cap="flat" cmpd="sng">
            <a:solidFill>
              <a:srgbClr val="FF0000"/>
            </a:solidFill>
            <a:prstDash val="solid"/>
            <a:round/>
            <a:headEnd type="none" w="med" len="med"/>
            <a:tailEnd type="triangle" w="med" len="med"/>
          </a:ln>
        </p:spPr>
      </p:sp>
      <p:pic>
        <p:nvPicPr>
          <p:cNvPr id="2097252" name="Object 8"/>
          <p:cNvPicPr>
            <a:picLocks noRot="1" noChangeAspect="1"/>
          </p:cNvPicPr>
          <p:nvPr/>
        </p:nvPicPr>
        <p:blipFill>
          <a:blip r:embed="rId3"/>
          <a:stretch>
            <a:fillRect/>
          </a:stretch>
        </p:blipFill>
        <p:spPr>
          <a:xfrm>
            <a:off x="4500563" y="4005263"/>
            <a:ext cx="1625600" cy="2171700"/>
          </a:xfrm>
          <a:prstGeom prst="rect">
            <a:avLst/>
          </a:prstGeom>
          <a:noFill/>
          <a:ln w="9525">
            <a:noFill/>
          </a:ln>
        </p:spPr>
      </p:pic>
      <p:sp>
        <p:nvSpPr>
          <p:cNvPr id="1048989" name="Text Box 5"/>
          <p:cNvSpPr txBox="1"/>
          <p:nvPr/>
        </p:nvSpPr>
        <p:spPr>
          <a:xfrm>
            <a:off x="611188" y="1196975"/>
            <a:ext cx="7315200" cy="639763"/>
          </a:xfrm>
          <a:prstGeom prst="rect">
            <a:avLst/>
          </a:prstGeom>
          <a:noFill/>
          <a:ln w="9525">
            <a:noFill/>
          </a:ln>
        </p:spPr>
        <p:txBody>
          <a:bodyPr wrap="square" lIns="91440" tIns="45720" rIns="91440" bIns="45720" anchor="t" anchorCtr="0">
            <a:spAutoFit/>
          </a:bodyPr>
          <a:p>
            <a:pPr algn="just"/>
            <a:r>
              <a:rPr lang="zh-CN" altLang="en-US" sz="3600">
                <a:solidFill>
                  <a:srgbClr val="FF0000"/>
                </a:solidFill>
                <a:latin typeface="Arial" panose="020B0604020202020204" pitchFamily="34" charset="0"/>
              </a:rPr>
              <a:t>二、压电传感器的应用 </a:t>
            </a:r>
            <a:endParaRPr lang="zh-CN" altLang="en-US" sz="3600">
              <a:solidFill>
                <a:srgbClr val="FF0000"/>
              </a:solidFill>
              <a:latin typeface="Arial" panose="020B0604020202020204" pitchFamily="34" charset="0"/>
            </a:endParaRPr>
          </a:p>
        </p:txBody>
      </p:sp>
      <p:sp>
        <p:nvSpPr>
          <p:cNvPr id="1048990" name="Rectangle 101"/>
          <p:cNvSpPr/>
          <p:nvPr/>
        </p:nvSpPr>
        <p:spPr>
          <a:xfrm>
            <a:off x="539750" y="1844675"/>
            <a:ext cx="5113338" cy="571499"/>
          </a:xfrm>
          <a:prstGeom prst="rect">
            <a:avLst/>
          </a:prstGeom>
          <a:noFill/>
          <a:ln w="9525">
            <a:noFill/>
          </a:ln>
        </p:spPr>
        <p:txBody>
          <a:bodyPr wrap="square" lIns="91440" tIns="45720" rIns="91440" bIns="45720" anchor="t" anchorCtr="0">
            <a:spAutoFit/>
          </a:bodyPr>
          <a:p>
            <a:pPr indent="363855" algn="just">
              <a:lnSpc>
                <a:spcPct val="105000"/>
              </a:lnSpc>
              <a:buClr>
                <a:srgbClr val="FF3300"/>
              </a:buClr>
            </a:pPr>
            <a:r>
              <a:rPr lang="en-US" altLang="zh-CN" sz="2800">
                <a:solidFill>
                  <a:srgbClr val="A50021"/>
                </a:solidFill>
                <a:latin typeface="宋体" panose="02010600030101010101" pitchFamily="2" charset="-122"/>
              </a:rPr>
              <a:t>1</a:t>
            </a:r>
            <a:r>
              <a:rPr lang="zh-CN" altLang="en-US" sz="2800">
                <a:solidFill>
                  <a:srgbClr val="A50021"/>
                </a:solidFill>
                <a:latin typeface="宋体" panose="02010600030101010101" pitchFamily="2" charset="-122"/>
              </a:rPr>
              <a:t>、高分子压电材料的应用</a:t>
            </a:r>
            <a:endParaRPr lang="zh-CN" altLang="en-US" sz="2800">
              <a:solidFill>
                <a:srgbClr val="A50021"/>
              </a:solidFill>
              <a:latin typeface="宋体" panose="02010600030101010101" pitchFamily="2" charset="-122"/>
            </a:endParaRPr>
          </a:p>
        </p:txBody>
      </p:sp>
      <p:sp>
        <p:nvSpPr>
          <p:cNvPr id="1048991" name="Rectangle 8"/>
          <p:cNvSpPr/>
          <p:nvPr/>
        </p:nvSpPr>
        <p:spPr>
          <a:xfrm>
            <a:off x="539750" y="2478088"/>
            <a:ext cx="5113338" cy="548640"/>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a:solidFill>
                  <a:srgbClr val="0033CC"/>
                </a:solidFill>
                <a:latin typeface="隶书" panose="02010509060101010101" pitchFamily="67" charset="-122"/>
              </a:rPr>
              <a:t>1</a:t>
            </a:r>
            <a:r>
              <a:rPr lang="zh-CN" altLang="en-US" sz="2800">
                <a:solidFill>
                  <a:srgbClr val="0033CC"/>
                </a:solidFill>
                <a:latin typeface="隶书" panose="02010509060101010101" pitchFamily="67" charset="-122"/>
              </a:rPr>
              <a:t>）玻璃打碎报警装置</a:t>
            </a:r>
            <a:endParaRPr lang="zh-CN" altLang="en-US" sz="2800">
              <a:solidFill>
                <a:srgbClr val="0033CC"/>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89"/>
                                        </p:tgtEl>
                                        <p:attrNameLst>
                                          <p:attrName>style.visibility</p:attrName>
                                        </p:attrNameLst>
                                      </p:cBhvr>
                                      <p:to>
                                        <p:strVal val="visible"/>
                                      </p:to>
                                    </p:set>
                                    <p:animEffect transition="in" filter="wipe(left)">
                                      <p:cBhvr>
                                        <p:cTn id="7" dur="500"/>
                                        <p:tgtEl>
                                          <p:spTgt spid="104898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48990"/>
                                        </p:tgtEl>
                                        <p:attrNameLst>
                                          <p:attrName>style.visibility</p:attrName>
                                        </p:attrNameLst>
                                      </p:cBhvr>
                                      <p:to>
                                        <p:strVal val="visible"/>
                                      </p:to>
                                    </p:set>
                                    <p:animEffect transition="in" filter="wipe(left)">
                                      <p:cBhvr>
                                        <p:cTn id="11" dur="500"/>
                                        <p:tgtEl>
                                          <p:spTgt spid="10489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48991"/>
                                        </p:tgtEl>
                                        <p:attrNameLst>
                                          <p:attrName>style.visibility</p:attrName>
                                        </p:attrNameLst>
                                      </p:cBhvr>
                                      <p:to>
                                        <p:strVal val="visible"/>
                                      </p:to>
                                    </p:set>
                                    <p:animEffect transition="in" filter="wipe(left)">
                                      <p:cBhvr>
                                        <p:cTn id="15" dur="500"/>
                                        <p:tgtEl>
                                          <p:spTgt spid="1048991"/>
                                        </p:tgtEl>
                                      </p:cBhvr>
                                    </p:animEffect>
                                  </p:childTnLst>
                                </p:cTn>
                              </p:par>
                            </p:childTnLst>
                          </p:cTn>
                        </p:par>
                        <p:par>
                          <p:cTn id="16" fill="hold">
                            <p:stCondLst>
                              <p:cond delay="1500"/>
                            </p:stCondLst>
                            <p:childTnLst>
                              <p:par>
                                <p:cTn id="17" presetID="22" presetClass="entr" presetSubtype="1" fill="hold" nodeType="afterEffect">
                                  <p:stCondLst>
                                    <p:cond delay="1000"/>
                                  </p:stCondLst>
                                  <p:childTnLst>
                                    <p:set>
                                      <p:cBhvr>
                                        <p:cTn id="18" dur="1" fill="hold">
                                          <p:stCondLst>
                                            <p:cond delay="0"/>
                                          </p:stCondLst>
                                        </p:cTn>
                                        <p:tgtEl>
                                          <p:spTgt spid="2097250"/>
                                        </p:tgtEl>
                                        <p:attrNameLst>
                                          <p:attrName>style.visibility</p:attrName>
                                        </p:attrNameLst>
                                      </p:cBhvr>
                                      <p:to>
                                        <p:strVal val="visible"/>
                                      </p:to>
                                    </p:set>
                                    <p:animEffect transition="in" filter="wipe(up)">
                                      <p:cBhvr>
                                        <p:cTn id="19" dur="500"/>
                                        <p:tgtEl>
                                          <p:spTgt spid="209725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2097252"/>
                                        </p:tgtEl>
                                        <p:attrNameLst>
                                          <p:attrName>style.visibility</p:attrName>
                                        </p:attrNameLst>
                                      </p:cBhvr>
                                      <p:to>
                                        <p:strVal val="visible"/>
                                      </p:to>
                                    </p:set>
                                    <p:animEffect transition="in" filter="box(in)">
                                      <p:cBhvr>
                                        <p:cTn id="24" dur="500"/>
                                        <p:tgtEl>
                                          <p:spTgt spid="2097252"/>
                                        </p:tgtEl>
                                      </p:cBhvr>
                                    </p:animEffect>
                                  </p:childTnLst>
                                  <p:subTnLst>
                                    <p:audio>
                                      <p:cMediaNode>
                                        <p:cTn display="0" masterRel="sameClick">
                                          <p:stCondLst>
                                            <p:cond evt="begin" delay="0">
                                              <p:tn val="22"/>
                                            </p:cond>
                                          </p:stCondLst>
                                          <p:endCondLst>
                                            <p:cond evt="onStopAudio" delay="0">
                                              <p:tgtEl>
                                                <p:sldTgt/>
                                              </p:tgtEl>
                                            </p:cond>
                                          </p:endCondLst>
                                        </p:cTn>
                                        <p:tgtEl>
                                          <p:sndTgt r:embed="rId4" name="glass.wav"/>
                                        </p:tgtEl>
                                      </p:cMediaNode>
                                    </p:audio>
                                  </p:sub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048987"/>
                                        </p:tgtEl>
                                        <p:attrNameLst>
                                          <p:attrName>style.visibility</p:attrName>
                                        </p:attrNameLst>
                                      </p:cBhvr>
                                      <p:to>
                                        <p:strVal val="visible"/>
                                      </p:to>
                                    </p:set>
                                    <p:animEffect transition="in" filter="wipe(up)">
                                      <p:cBhvr>
                                        <p:cTn id="28" dur="500"/>
                                        <p:tgtEl>
                                          <p:spTgt spid="104898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048988"/>
                                        </p:tgtEl>
                                        <p:attrNameLst>
                                          <p:attrName>style.visibility</p:attrName>
                                        </p:attrNameLst>
                                      </p:cBhvr>
                                      <p:to>
                                        <p:strVal val="visible"/>
                                      </p:to>
                                    </p:set>
                                    <p:animEffect transition="in" filter="wipe(up)">
                                      <p:cBhvr>
                                        <p:cTn id="32" dur="500"/>
                                        <p:tgtEl>
                                          <p:spTgt spid="1048988"/>
                                        </p:tgtEl>
                                      </p:cBhvr>
                                    </p:animEffect>
                                  </p:childTnLst>
                                </p:cTn>
                              </p:par>
                              <p:par>
                                <p:cTn id="33" presetID="22" presetClass="entr" presetSubtype="1" fill="hold" nodeType="withEffect">
                                  <p:stCondLst>
                                    <p:cond delay="0"/>
                                  </p:stCondLst>
                                  <p:childTnLst>
                                    <p:set>
                                      <p:cBhvr>
                                        <p:cTn id="34" dur="1" fill="hold">
                                          <p:stCondLst>
                                            <p:cond delay="0"/>
                                          </p:stCondLst>
                                        </p:cTn>
                                        <p:tgtEl>
                                          <p:spTgt spid="2097251"/>
                                        </p:tgtEl>
                                        <p:attrNameLst>
                                          <p:attrName>style.visibility</p:attrName>
                                        </p:attrNameLst>
                                      </p:cBhvr>
                                      <p:to>
                                        <p:strVal val="visible"/>
                                      </p:to>
                                    </p:set>
                                    <p:animEffect transition="in" filter="wipe(up)">
                                      <p:cBhvr>
                                        <p:cTn id="35" dur="500"/>
                                        <p:tgtEl>
                                          <p:spTgt spid="2097251"/>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048986"/>
                                        </p:tgtEl>
                                        <p:attrNameLst>
                                          <p:attrName>style.visibility</p:attrName>
                                        </p:attrNameLst>
                                      </p:cBhvr>
                                      <p:to>
                                        <p:strVal val="visible"/>
                                      </p:to>
                                    </p:set>
                                    <p:animEffect transition="in" filter="wipe(down)">
                                      <p:cBhvr>
                                        <p:cTn id="39" dur="500"/>
                                        <p:tgtEl>
                                          <p:spTgt spid="104898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1048985"/>
                                        </p:tgtEl>
                                        <p:attrNameLst>
                                          <p:attrName>style.visibility</p:attrName>
                                        </p:attrNameLst>
                                      </p:cBhvr>
                                      <p:to>
                                        <p:strVal val="visible"/>
                                      </p:to>
                                    </p:set>
                                    <p:animEffect transition="in" filter="wipe(left)">
                                      <p:cBhvr>
                                        <p:cTn id="44" dur="100"/>
                                        <p:tgtEl>
                                          <p:spTgt spid="1048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5" grpId="0" advAuto="1000"/>
      <p:bldP spid="1048987" grpId="0" animBg="1" advAuto="1000"/>
      <p:bldP spid="1048989" grpId="0" animBg="1" advAuto="1000"/>
      <p:bldP spid="1048990" grpId="0" animBg="1" advAuto="1000"/>
      <p:bldP spid="1048991" grpId="0" animBg="1" advAuto="100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992" name="Rectangle 8"/>
          <p:cNvSpPr/>
          <p:nvPr/>
        </p:nvSpPr>
        <p:spPr>
          <a:xfrm>
            <a:off x="179388" y="1325563"/>
            <a:ext cx="8135937" cy="548639"/>
          </a:xfrm>
          <a:prstGeom prst="rect">
            <a:avLst/>
          </a:prstGeom>
          <a:noFill/>
          <a:ln w="9525">
            <a:noFill/>
          </a:ln>
        </p:spPr>
        <p:txBody>
          <a:bodyPr wrap="square" lIns="91440" tIns="45720" rIns="91440" bIns="45720" anchor="t" anchorCtr="0">
            <a:spAutoFit/>
          </a:bodyPr>
          <a:p>
            <a:pPr indent="363855" algn="just">
              <a:buClr>
                <a:srgbClr val="FF3300"/>
              </a:buClr>
            </a:pPr>
            <a:r>
              <a:rPr lang="en-US" altLang="zh-CN" sz="2800" dirty="0">
                <a:solidFill>
                  <a:srgbClr val="0033CC"/>
                </a:solidFill>
                <a:latin typeface="隶书" panose="02010509060101010101" pitchFamily="67" charset="-122"/>
              </a:rPr>
              <a:t>2</a:t>
            </a:r>
            <a:r>
              <a:rPr lang="zh-CN" altLang="en-US" sz="2800" dirty="0">
                <a:solidFill>
                  <a:srgbClr val="0033CC"/>
                </a:solidFill>
                <a:latin typeface="隶书" panose="02010509060101010101" pitchFamily="67" charset="-122"/>
              </a:rPr>
              <a:t>）压电式周界报警系统</a:t>
            </a:r>
            <a:endParaRPr lang="zh-CN" altLang="en-US" sz="2800" dirty="0">
              <a:solidFill>
                <a:srgbClr val="0033CC"/>
              </a:solidFill>
              <a:latin typeface="隶书" panose="02010509060101010101" pitchFamily="67" charset="-122"/>
            </a:endParaRPr>
          </a:p>
        </p:txBody>
      </p:sp>
      <p:sp>
        <p:nvSpPr>
          <p:cNvPr id="1048993" name="Rectangle 3"/>
          <p:cNvSpPr/>
          <p:nvPr/>
        </p:nvSpPr>
        <p:spPr>
          <a:xfrm>
            <a:off x="971550" y="1858963"/>
            <a:ext cx="5109786" cy="447040"/>
          </a:xfrm>
          <a:prstGeom prst="rect">
            <a:avLst/>
          </a:prstGeom>
          <a:noFill/>
          <a:ln w="9525">
            <a:noFill/>
          </a:ln>
        </p:spPr>
        <p:txBody>
          <a:bodyPr wrap="none" lIns="91440" tIns="45720" rIns="91440" bIns="45720" anchor="t" anchorCtr="0">
            <a:spAutoFit/>
          </a:bodyPr>
          <a:p>
            <a:r>
              <a:rPr lang="zh-CN" altLang="en-US" sz="2200" dirty="0">
                <a:solidFill>
                  <a:srgbClr val="0033CC"/>
                </a:solidFill>
                <a:latin typeface="Arial" panose="020B0604020202020204" pitchFamily="34" charset="0"/>
              </a:rPr>
              <a:t>（用于重要位置出入口、周界安全防护等）</a:t>
            </a:r>
            <a:endParaRPr lang="zh-CN" altLang="en-US" sz="2200" dirty="0">
              <a:solidFill>
                <a:srgbClr val="0033CC"/>
              </a:solidFill>
              <a:latin typeface="Arial" panose="020B0604020202020204" pitchFamily="34" charset="0"/>
            </a:endParaRPr>
          </a:p>
        </p:txBody>
      </p:sp>
      <p:sp>
        <p:nvSpPr>
          <p:cNvPr id="1048994" name="Rectangle 4"/>
          <p:cNvSpPr>
            <a:spLocks noGrp="1"/>
          </p:cNvSpPr>
          <p:nvPr>
            <p:ph type="body" idx="4294967295"/>
          </p:nvPr>
        </p:nvSpPr>
        <p:spPr>
          <a:xfrm>
            <a:off x="539750" y="2276475"/>
            <a:ext cx="3635375" cy="3455988"/>
          </a:xfrm>
          <a:prstGeom prst="rect">
            <a:avLst/>
          </a:prstGeom>
          <a:solidFill>
            <a:srgbClr val="FFFFFF"/>
          </a:solidFill>
          <a:ln w="9525">
            <a:noFill/>
          </a:ln>
        </p:spPr>
        <p:txBody>
          <a:bodyPr wrap="square" lIns="91440" tIns="45720" rIns="91440" bIns="45720" anchor="t" anchorCtr="0"/>
          <a:p>
            <a:pPr>
              <a:lnSpc>
                <a:spcPct val="115000"/>
              </a:lnSpc>
              <a:buNone/>
            </a:pPr>
            <a:r>
              <a:rPr lang="en-US" altLang="zh-CN" sz="2400" b="1"/>
              <a:t>           </a:t>
            </a:r>
            <a:r>
              <a:rPr lang="zh-CN" altLang="en-US" sz="2400" b="1"/>
              <a:t>将高分子压电电缆埋在公路上，可以获取车型分类信息（包括轴数、轴距、轮距、单双轮胎）、车速监测、收费站地磅、闯红灯拍照、停车区域监控、交通数据信息采集（道路监控）及机场滑行道等。</a:t>
            </a:r>
            <a:endParaRPr lang="zh-CN" altLang="en-US" sz="2400" b="1"/>
          </a:p>
        </p:txBody>
      </p:sp>
      <p:pic>
        <p:nvPicPr>
          <p:cNvPr id="2097253" name="Picture 5" descr="将高分子压电电缆埋在公路"/>
          <p:cNvPicPr>
            <a:picLocks noRot="1" noChangeAspect="1"/>
          </p:cNvPicPr>
          <p:nvPr/>
        </p:nvPicPr>
        <p:blipFill>
          <a:blip r:embed="rId1"/>
          <a:stretch>
            <a:fillRect/>
          </a:stretch>
        </p:blipFill>
        <p:spPr>
          <a:xfrm>
            <a:off x="4140200" y="2349500"/>
            <a:ext cx="4608513" cy="3600450"/>
          </a:xfrm>
          <a:prstGeom prst="rect">
            <a:avLst/>
          </a:prstGeom>
          <a:noFill/>
          <a:ln w="9525">
            <a:noFill/>
          </a:ln>
        </p:spPr>
      </p:pic>
      <p:grpSp>
        <p:nvGrpSpPr>
          <p:cNvPr id="175" name="Group 6"/>
          <p:cNvGrpSpPr/>
          <p:nvPr/>
        </p:nvGrpSpPr>
        <p:grpSpPr>
          <a:xfrm>
            <a:off x="971550" y="2349500"/>
            <a:ext cx="7921625" cy="3848100"/>
            <a:chOff x="0" y="0"/>
            <a:chExt cx="10000" cy="10000"/>
          </a:xfrm>
        </p:grpSpPr>
        <p:pic>
          <p:nvPicPr>
            <p:cNvPr id="2097254" name="Picture 7" descr="压死你"/>
            <p:cNvPicPr>
              <a:picLocks noRot="1" noChangeAspect="1"/>
            </p:cNvPicPr>
            <p:nvPr/>
          </p:nvPicPr>
          <p:blipFill>
            <a:blip r:embed="rId2"/>
            <a:stretch>
              <a:fillRect/>
            </a:stretch>
          </p:blipFill>
          <p:spPr>
            <a:xfrm>
              <a:off x="0" y="0"/>
              <a:ext cx="10000" cy="10000"/>
            </a:xfrm>
            <a:prstGeom prst="rect">
              <a:avLst/>
            </a:prstGeom>
            <a:noFill/>
            <a:ln w="9525">
              <a:noFill/>
            </a:ln>
          </p:spPr>
        </p:pic>
        <p:sp>
          <p:nvSpPr>
            <p:cNvPr id="1048995" name="矩形1"/>
            <p:cNvSpPr/>
            <p:nvPr/>
          </p:nvSpPr>
          <p:spPr>
            <a:xfrm>
              <a:off x="6061" y="8167"/>
              <a:ext cx="3878" cy="1666"/>
            </a:xfrm>
            <a:prstGeom prst="rect">
              <a:avLst/>
            </a:prstGeom>
            <a:solidFill>
              <a:schemeClr val="bg1"/>
            </a:solidFill>
            <a:ln w="9525" cap="flat" cmpd="sng">
              <a:solidFill>
                <a:schemeClr val="bg1"/>
              </a:solidFill>
              <a:prstDash val="solid"/>
              <a:miter/>
              <a:headEnd type="none" w="med" len="med"/>
              <a:tailEnd type="none" w="med" len="med"/>
            </a:ln>
          </p:spPr>
          <p:txBody>
            <a:bodyPr wrap="none" lIns="91440" tIns="45720" rIns="91440" bIns="45720" anchor="ctr" anchorCtr="0"/>
            <a:p>
              <a:pPr algn="ctr"/>
              <a:endParaRPr lang="en-US" altLang="zh-CN">
                <a:solidFill>
                  <a:schemeClr val="bg1"/>
                </a:solidFill>
                <a:latin typeface="Arial" panose="020B060402020202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92"/>
                                        </p:tgtEl>
                                        <p:attrNameLst>
                                          <p:attrName>style.visibility</p:attrName>
                                        </p:attrNameLst>
                                      </p:cBhvr>
                                      <p:to>
                                        <p:strVal val="visible"/>
                                      </p:to>
                                    </p:set>
                                    <p:animEffect transition="in" filter="wipe(left)">
                                      <p:cBhvr>
                                        <p:cTn id="7" dur="500"/>
                                        <p:tgtEl>
                                          <p:spTgt spid="104899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48993"/>
                                        </p:tgtEl>
                                        <p:attrNameLst>
                                          <p:attrName>style.visibility</p:attrName>
                                        </p:attrNameLst>
                                      </p:cBhvr>
                                      <p:to>
                                        <p:strVal val="visible"/>
                                      </p:to>
                                    </p:set>
                                    <p:animEffect transition="in" filter="wipe(left)">
                                      <p:cBhvr>
                                        <p:cTn id="11" dur="500"/>
                                        <p:tgtEl>
                                          <p:spTgt spid="104899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75"/>
                                        </p:tgtEl>
                                        <p:attrNameLst>
                                          <p:attrName>style.visibility</p:attrName>
                                        </p:attrNameLst>
                                      </p:cBhvr>
                                      <p:to>
                                        <p:strVal val="visible"/>
                                      </p:to>
                                    </p:set>
                                    <p:anim calcmode="lin" valueType="num">
                                      <p:cBhvr>
                                        <p:cTn id="16" dur="500" fill="hold"/>
                                        <p:tgtEl>
                                          <p:spTgt spid="175"/>
                                        </p:tgtEl>
                                        <p:attrNameLst>
                                          <p:attrName>ppt_x</p:attrName>
                                        </p:attrNameLst>
                                      </p:cBhvr>
                                      <p:tavLst>
                                        <p:tav tm="0">
                                          <p:val>
                                            <p:strVal val="ppt_x"/>
                                          </p:val>
                                        </p:tav>
                                        <p:tav tm="100000">
                                          <p:val>
                                            <p:strVal val="ppt_x"/>
                                          </p:val>
                                        </p:tav>
                                      </p:tavLst>
                                    </p:anim>
                                    <p:anim calcmode="lin" valueType="num">
                                      <p:cBhvr>
                                        <p:cTn id="17"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p:cTn id="21" dur="500"/>
                                        <p:tgtEl>
                                          <p:spTgt spid="175"/>
                                        </p:tgtEl>
                                        <p:attrNameLst>
                                          <p:attrName>ppt_x</p:attrName>
                                        </p:attrNameLst>
                                      </p:cBhvr>
                                      <p:tavLst>
                                        <p:tav tm="0">
                                          <p:val>
                                            <p:strVal val="ppt_x"/>
                                          </p:val>
                                        </p:tav>
                                        <p:tav tm="100000">
                                          <p:val>
                                            <p:strVal val="ppt_x"/>
                                          </p:val>
                                        </p:tav>
                                      </p:tavLst>
                                    </p:anim>
                                    <p:anim calcmode="lin" valueType="num">
                                      <p:cBhvr>
                                        <p:cTn id="22" dur="500"/>
                                        <p:tgtEl>
                                          <p:spTgt spid="175"/>
                                        </p:tgtEl>
                                        <p:attrNameLst>
                                          <p:attrName>ppt_y</p:attrName>
                                        </p:attrNameLst>
                                      </p:cBhvr>
                                      <p:tavLst>
                                        <p:tav tm="0">
                                          <p:val>
                                            <p:strVal val="ppt_y"/>
                                          </p:val>
                                        </p:tav>
                                        <p:tav tm="100000">
                                          <p:val>
                                            <p:strVal val="1+ppt_h/2"/>
                                          </p:val>
                                        </p:tav>
                                      </p:tavLst>
                                    </p:anim>
                                    <p:set>
                                      <p:cBhvr>
                                        <p:cTn id="23" dur="1" fill="hold">
                                          <p:stCondLst>
                                            <p:cond delay="499"/>
                                          </p:stCondLst>
                                        </p:cTn>
                                        <p:tgtEl>
                                          <p:spTgt spid="175"/>
                                        </p:tgtEl>
                                        <p:attrNameLst>
                                          <p:attrName>style.visibility</p:attrName>
                                        </p:attrNameLst>
                                      </p:cBhvr>
                                      <p:to>
                                        <p:strVal val="hidden"/>
                                      </p:to>
                                    </p:set>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2097253"/>
                                        </p:tgtEl>
                                        <p:attrNameLst>
                                          <p:attrName>style.visibility</p:attrName>
                                        </p:attrNameLst>
                                      </p:cBhvr>
                                      <p:to>
                                        <p:strVal val="visible"/>
                                      </p:to>
                                    </p:set>
                                    <p:anim calcmode="lin" valueType="num">
                                      <p:cBhvr>
                                        <p:cTn id="27" dur="500" fill="hold"/>
                                        <p:tgtEl>
                                          <p:spTgt spid="2097253"/>
                                        </p:tgtEl>
                                        <p:attrNameLst>
                                          <p:attrName>ppt_x</p:attrName>
                                        </p:attrNameLst>
                                      </p:cBhvr>
                                      <p:tavLst>
                                        <p:tav tm="0">
                                          <p:val>
                                            <p:strVal val="1+ppt_w/2"/>
                                          </p:val>
                                        </p:tav>
                                        <p:tav tm="100000">
                                          <p:val>
                                            <p:strVal val="ppt_x"/>
                                          </p:val>
                                        </p:tav>
                                      </p:tavLst>
                                    </p:anim>
                                    <p:anim calcmode="lin" valueType="num">
                                      <p:cBhvr>
                                        <p:cTn id="28" dur="500" fill="hold"/>
                                        <p:tgtEl>
                                          <p:spTgt spid="2097253"/>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iterate type="lt">
                                    <p:tmPct val="100000"/>
                                  </p:iterate>
                                  <p:childTnLst>
                                    <p:set>
                                      <p:cBhvr>
                                        <p:cTn id="30" dur="1" fill="hold">
                                          <p:stCondLst>
                                            <p:cond delay="0"/>
                                          </p:stCondLst>
                                        </p:cTn>
                                        <p:tgtEl>
                                          <p:spTgt spid="1048994">
                                            <p:bg/>
                                          </p:spTgt>
                                        </p:tgtEl>
                                        <p:attrNameLst>
                                          <p:attrName>style.visibility</p:attrName>
                                        </p:attrNameLst>
                                      </p:cBhvr>
                                      <p:to>
                                        <p:strVal val="visible"/>
                                      </p:to>
                                    </p:set>
                                    <p:animEffect transition="in" filter="wipe(left)">
                                      <p:cBhvr>
                                        <p:cTn id="31" dur="100"/>
                                        <p:tgtEl>
                                          <p:spTgt spid="104899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2" grpId="0" animBg="1" advAuto="1000"/>
      <p:bldP spid="1048993" grpId="0" animBg="1" advAuto="1000"/>
      <p:bldP spid="1048994" grpId="0" animBg="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996" name="Rectangle 23"/>
          <p:cNvSpPr/>
          <p:nvPr/>
        </p:nvSpPr>
        <p:spPr>
          <a:xfrm>
            <a:off x="827088" y="2205038"/>
            <a:ext cx="3384550" cy="1996440"/>
          </a:xfrm>
          <a:prstGeom prst="rect">
            <a:avLst/>
          </a:prstGeom>
          <a:noFill/>
          <a:ln w="9525">
            <a:noFill/>
          </a:ln>
        </p:spPr>
        <p:txBody>
          <a:bodyPr wrap="square" lIns="91440" tIns="45720" rIns="91440" bIns="45720" anchor="t" anchorCtr="0">
            <a:spAutoFit/>
          </a:bodyPr>
          <a:p>
            <a:pPr algn="just">
              <a:lnSpc>
                <a:spcPct val="125000"/>
              </a:lnSpc>
            </a:pPr>
            <a:r>
              <a:rPr lang="zh-CN" altLang="en-US" sz="2400">
                <a:solidFill>
                  <a:schemeClr val="tx2"/>
                </a:solidFill>
                <a:latin typeface="宋体" panose="02010600030101010101" pitchFamily="2" charset="-122"/>
              </a:rPr>
              <a:t>脉搏跳动</a:t>
            </a:r>
            <a:r>
              <a:rPr lang="zh-CN" altLang="en-US" sz="2400">
                <a:latin typeface="宋体" panose="02010600030101010101" pitchFamily="2" charset="-122"/>
              </a:rPr>
              <a:t>（</a:t>
            </a:r>
            <a:r>
              <a:rPr lang="zh-CN" altLang="en-US" sz="2400">
                <a:solidFill>
                  <a:schemeClr val="tx2"/>
                </a:solidFill>
                <a:latin typeface="宋体" panose="02010600030101010101" pitchFamily="2" charset="-122"/>
              </a:rPr>
              <a:t>心率</a:t>
            </a:r>
            <a:r>
              <a:rPr lang="zh-CN" altLang="en-US" sz="2400">
                <a:latin typeface="宋体" panose="02010600030101010101" pitchFamily="2" charset="-122"/>
              </a:rPr>
              <a:t>）</a:t>
            </a:r>
            <a:endParaRPr lang="zh-CN" altLang="en-US" sz="2400">
              <a:latin typeface="宋体" panose="02010600030101010101" pitchFamily="2" charset="-122"/>
            </a:endParaRPr>
          </a:p>
          <a:p>
            <a:pPr algn="just">
              <a:lnSpc>
                <a:spcPct val="125000"/>
              </a:lnSpc>
            </a:pPr>
            <a:r>
              <a:rPr lang="zh-CN" altLang="en-US" sz="2400">
                <a:solidFill>
                  <a:srgbClr val="0000FF"/>
                </a:solidFill>
                <a:latin typeface="Times New Roman" panose="02020603050405020304" pitchFamily="65" charset="0"/>
              </a:rPr>
              <a:t> </a:t>
            </a:r>
            <a:r>
              <a:rPr lang="en-US" altLang="zh-CN" sz="2400">
                <a:solidFill>
                  <a:srgbClr val="0000FF"/>
                </a:solidFill>
                <a:latin typeface="Times New Roman" panose="02020603050405020304" pitchFamily="65" charset="0"/>
              </a:rPr>
              <a:t>→</a:t>
            </a:r>
            <a:r>
              <a:rPr lang="zh-CN" altLang="en-US" sz="2400">
                <a:latin typeface="宋体" panose="02010600030101010101" pitchFamily="2" charset="-122"/>
              </a:rPr>
              <a:t>生物组织血液量变化</a:t>
            </a:r>
            <a:endParaRPr lang="zh-CN" altLang="en-US" sz="2400">
              <a:latin typeface="宋体" panose="02010600030101010101" pitchFamily="2" charset="-122"/>
            </a:endParaRPr>
          </a:p>
          <a:p>
            <a:pPr algn="just">
              <a:lnSpc>
                <a:spcPct val="125000"/>
              </a:lnSpc>
            </a:pPr>
            <a:r>
              <a:rPr lang="zh-CN" altLang="en-US" sz="2400">
                <a:solidFill>
                  <a:srgbClr val="0000FF"/>
                </a:solidFill>
                <a:latin typeface="Times New Roman" panose="02020603050405020304" pitchFamily="65" charset="0"/>
              </a:rPr>
              <a:t> </a:t>
            </a:r>
            <a:r>
              <a:rPr lang="en-US" altLang="zh-CN" sz="2400">
                <a:solidFill>
                  <a:srgbClr val="0000FF"/>
                </a:solidFill>
                <a:latin typeface="Times New Roman" panose="02020603050405020304" pitchFamily="65" charset="0"/>
              </a:rPr>
              <a:t>→</a:t>
            </a:r>
            <a:r>
              <a:rPr lang="zh-CN" altLang="en-US" sz="2400">
                <a:latin typeface="宋体" panose="02010600030101010101" pitchFamily="2" charset="-122"/>
              </a:rPr>
              <a:t>传输光的性能变化</a:t>
            </a:r>
            <a:endParaRPr lang="zh-CN" altLang="en-US" sz="2400">
              <a:latin typeface="宋体" panose="02010600030101010101" pitchFamily="2" charset="-122"/>
            </a:endParaRPr>
          </a:p>
          <a:p>
            <a:pPr algn="just">
              <a:lnSpc>
                <a:spcPct val="125000"/>
              </a:lnSpc>
            </a:pPr>
            <a:r>
              <a:rPr lang="zh-CN" altLang="en-US" sz="2400">
                <a:solidFill>
                  <a:srgbClr val="0000FF"/>
                </a:solidFill>
                <a:latin typeface="Times New Roman" panose="02020603050405020304" pitchFamily="65" charset="0"/>
              </a:rPr>
              <a:t> </a:t>
            </a:r>
            <a:r>
              <a:rPr lang="en-US" altLang="zh-CN" sz="2400">
                <a:solidFill>
                  <a:srgbClr val="0000FF"/>
                </a:solidFill>
                <a:latin typeface="Times New Roman" panose="02020603050405020304" pitchFamily="65" charset="0"/>
              </a:rPr>
              <a:t>→</a:t>
            </a:r>
            <a:r>
              <a:rPr lang="zh-CN" altLang="en-US" sz="2400">
                <a:solidFill>
                  <a:schemeClr val="tx2"/>
                </a:solidFill>
                <a:latin typeface="宋体" panose="02010600030101010101" pitchFamily="2" charset="-122"/>
              </a:rPr>
              <a:t>输出电信号变化</a:t>
            </a:r>
            <a:endParaRPr lang="zh-CN" altLang="en-US" sz="2400">
              <a:solidFill>
                <a:schemeClr val="tx2"/>
              </a:solidFill>
              <a:latin typeface="宋体" panose="02010600030101010101" pitchFamily="2" charset="-122"/>
            </a:endParaRPr>
          </a:p>
        </p:txBody>
      </p:sp>
      <p:sp>
        <p:nvSpPr>
          <p:cNvPr id="1048997" name="Rectangle 24"/>
          <p:cNvSpPr/>
          <p:nvPr/>
        </p:nvSpPr>
        <p:spPr>
          <a:xfrm>
            <a:off x="503238" y="4508500"/>
            <a:ext cx="4068762" cy="549275"/>
          </a:xfrm>
          <a:prstGeom prst="rect">
            <a:avLst/>
          </a:prstGeom>
          <a:gradFill rotWithShape="0">
            <a:gsLst>
              <a:gs pos="0">
                <a:srgbClr val="99FF66"/>
              </a:gs>
              <a:gs pos="50000">
                <a:schemeClr val="bg1"/>
              </a:gs>
              <a:gs pos="100000">
                <a:srgbClr val="99FF66"/>
              </a:gs>
            </a:gsLst>
            <a:lin ang="16200000" scaled="1"/>
          </a:gradFill>
          <a:ln w="9525">
            <a:noFill/>
          </a:ln>
        </p:spPr>
        <p:txBody>
          <a:bodyPr wrap="square" lIns="91440" tIns="45720" rIns="91440" bIns="45720" anchor="t" anchorCtr="0">
            <a:spAutoFit/>
          </a:bodyPr>
          <a:p>
            <a:pPr algn="ctr">
              <a:lnSpc>
                <a:spcPct val="125000"/>
              </a:lnSpc>
              <a:spcAft>
                <a:spcPts val="725"/>
              </a:spcAft>
            </a:pPr>
            <a:r>
              <a:rPr lang="zh-CN" altLang="en-US" sz="2400">
                <a:solidFill>
                  <a:srgbClr val="0000FF"/>
                </a:solidFill>
                <a:latin typeface="宋体" panose="02010600030101010101" pitchFamily="2" charset="-122"/>
              </a:rPr>
              <a:t>手指光反射强度变化的测量</a:t>
            </a:r>
            <a:endParaRPr lang="zh-CN" altLang="en-US" sz="2400">
              <a:solidFill>
                <a:srgbClr val="0000FF"/>
              </a:solidFill>
              <a:latin typeface="宋体" panose="02010600030101010101" pitchFamily="2" charset="-122"/>
            </a:endParaRPr>
          </a:p>
        </p:txBody>
      </p:sp>
      <p:sp>
        <p:nvSpPr>
          <p:cNvPr id="1048998" name="Rectangle 3"/>
          <p:cNvSpPr/>
          <p:nvPr/>
        </p:nvSpPr>
        <p:spPr>
          <a:xfrm>
            <a:off x="539750" y="1412875"/>
            <a:ext cx="8208963" cy="360363"/>
          </a:xfrm>
          <a:prstGeom prst="rect">
            <a:avLst/>
          </a:prstGeom>
          <a:noFill/>
          <a:ln w="9525">
            <a:noFill/>
          </a:ln>
        </p:spPr>
        <p:txBody>
          <a:bodyPr wrap="square" lIns="92075" tIns="46355" rIns="92075" bIns="46355" anchor="ctr" anchorCtr="0"/>
          <a:p>
            <a:pPr>
              <a:lnSpc>
                <a:spcPct val="85000"/>
              </a:lnSpc>
              <a:buFont typeface="Wingdings" panose="05000000000000000000" pitchFamily="2" charset="2"/>
              <a:buChar char="Ø"/>
            </a:pPr>
            <a:r>
              <a:rPr lang="zh-CN" altLang="en-US" sz="3600">
                <a:solidFill>
                  <a:srgbClr val="CC00FF"/>
                </a:solidFill>
                <a:latin typeface="隶书" panose="02010509060101010101" pitchFamily="67" charset="-122"/>
              </a:rPr>
              <a:t>光电式心率测量装置</a:t>
            </a:r>
            <a:endParaRPr lang="zh-CN" altLang="en-US" sz="3600">
              <a:solidFill>
                <a:srgbClr val="CC00FF"/>
              </a:solidFill>
              <a:latin typeface="隶书" panose="02010509060101010101" pitchFamily="67" charset="-122"/>
            </a:endParaRPr>
          </a:p>
        </p:txBody>
      </p:sp>
      <p:sp>
        <p:nvSpPr>
          <p:cNvPr id="1048999" name="Rectangle 5"/>
          <p:cNvSpPr/>
          <p:nvPr/>
        </p:nvSpPr>
        <p:spPr>
          <a:xfrm>
            <a:off x="4787900" y="5661025"/>
            <a:ext cx="914400" cy="431800"/>
          </a:xfrm>
          <a:prstGeom prst="rect">
            <a:avLst/>
          </a:prstGeom>
          <a:noFill/>
          <a:ln w="9525">
            <a:noFill/>
          </a:ln>
        </p:spPr>
        <p:txBody>
          <a:bodyPr wrap="none" lIns="91440" tIns="45720" rIns="91440" bIns="45720" anchor="ctr" anchorCtr="0"/>
          <a:p>
            <a:pPr>
              <a:buClrTx/>
            </a:pPr>
            <a:endParaRPr lang="en-US" altLang="zh-CN">
              <a:latin typeface="Arial" panose="020B0604020202020204" pitchFamily="34" charset="0"/>
            </a:endParaRPr>
          </a:p>
        </p:txBody>
      </p:sp>
      <p:sp>
        <p:nvSpPr>
          <p:cNvPr id="1049000" name="Rectangle 6"/>
          <p:cNvSpPr/>
          <p:nvPr/>
        </p:nvSpPr>
        <p:spPr>
          <a:xfrm>
            <a:off x="7092950" y="6165850"/>
            <a:ext cx="914400" cy="431800"/>
          </a:xfrm>
          <a:prstGeom prst="rect">
            <a:avLst/>
          </a:prstGeom>
          <a:noFill/>
          <a:ln w="9525">
            <a:noFill/>
          </a:ln>
        </p:spPr>
        <p:txBody>
          <a:bodyPr wrap="none" lIns="91440" tIns="45720" rIns="91440" bIns="45720" anchor="ctr" anchorCtr="0"/>
          <a:p>
            <a:pPr>
              <a:buClrTx/>
            </a:pPr>
            <a:endParaRPr lang="en-US" altLang="zh-CN">
              <a:latin typeface="Arial" panose="020B0604020202020204" pitchFamily="34" charset="0"/>
            </a:endParaRPr>
          </a:p>
        </p:txBody>
      </p:sp>
      <p:sp>
        <p:nvSpPr>
          <p:cNvPr id="1049001" name="Rectangle 7"/>
          <p:cNvSpPr/>
          <p:nvPr/>
        </p:nvSpPr>
        <p:spPr>
          <a:xfrm>
            <a:off x="6516688" y="836613"/>
            <a:ext cx="914400" cy="431800"/>
          </a:xfrm>
          <a:prstGeom prst="rect">
            <a:avLst/>
          </a:prstGeom>
          <a:noFill/>
          <a:ln w="9525">
            <a:noFill/>
          </a:ln>
        </p:spPr>
        <p:txBody>
          <a:bodyPr wrap="none" lIns="91440" tIns="45720" rIns="91440" bIns="45720" anchor="ctr" anchorCtr="0"/>
          <a:p>
            <a:pPr>
              <a:buClrTx/>
            </a:pPr>
            <a:endParaRPr lang="en-US" altLang="zh-CN">
              <a:latin typeface="Arial" panose="020B0604020202020204" pitchFamily="34" charset="0"/>
            </a:endParaRPr>
          </a:p>
        </p:txBody>
      </p:sp>
      <p:grpSp>
        <p:nvGrpSpPr>
          <p:cNvPr id="177" name="Group 8"/>
          <p:cNvGrpSpPr>
            <a:grpSpLocks noChangeAspect="1"/>
          </p:cNvGrpSpPr>
          <p:nvPr/>
        </p:nvGrpSpPr>
        <p:grpSpPr>
          <a:xfrm>
            <a:off x="4716463" y="2276475"/>
            <a:ext cx="3959225" cy="3168650"/>
            <a:chOff x="0" y="0"/>
            <a:chExt cx="10000" cy="10000"/>
          </a:xfrm>
        </p:grpSpPr>
        <p:pic>
          <p:nvPicPr>
            <p:cNvPr id="2097255" name="Picture 5" descr="5"/>
            <p:cNvPicPr>
              <a:picLocks noRot="1" noChangeAspect="1"/>
            </p:cNvPicPr>
            <p:nvPr/>
          </p:nvPicPr>
          <p:blipFill>
            <a:blip r:embed="rId1">
              <a:lum bright="-47998" contrast="84000"/>
            </a:blip>
            <a:stretch>
              <a:fillRect/>
            </a:stretch>
          </p:blipFill>
          <p:spPr>
            <a:xfrm>
              <a:off x="0" y="0"/>
              <a:ext cx="10000" cy="10000"/>
            </a:xfrm>
            <a:prstGeom prst="rect">
              <a:avLst/>
            </a:prstGeom>
            <a:solidFill>
              <a:srgbClr val="FFFFFF"/>
            </a:solidFill>
            <a:ln w="57150" cap="flat" cmpd="thinThick">
              <a:solidFill>
                <a:srgbClr val="FF99CC"/>
              </a:solidFill>
              <a:prstDash val="solid"/>
              <a:miter/>
              <a:headEnd type="none" w="med" len="med"/>
              <a:tailEnd type="none" w="med" len="med"/>
            </a:ln>
          </p:spPr>
        </p:pic>
        <p:pic>
          <p:nvPicPr>
            <p:cNvPr id="2097256" name="对象 319497"/>
            <p:cNvPicPr>
              <a:picLocks noRot="1" noChangeAspect="1"/>
            </p:cNvPicPr>
            <p:nvPr/>
          </p:nvPicPr>
          <p:blipFill>
            <a:blip r:embed="rId2"/>
            <a:stretch>
              <a:fillRect/>
            </a:stretch>
          </p:blipFill>
          <p:spPr>
            <a:xfrm>
              <a:off x="5426" y="8501"/>
              <a:ext cx="2672" cy="1070"/>
            </a:xfrm>
            <a:prstGeom prst="rect">
              <a:avLst/>
            </a:prstGeom>
            <a:solidFill>
              <a:schemeClr val="tx1"/>
            </a:solidFill>
            <a:ln w="9525">
              <a:noFill/>
            </a:ln>
          </p:spPr>
        </p:pic>
        <p:pic>
          <p:nvPicPr>
            <p:cNvPr id="2097257" name="对象 319498"/>
            <p:cNvPicPr>
              <a:picLocks noRot="1" noChangeAspect="1"/>
            </p:cNvPicPr>
            <p:nvPr/>
          </p:nvPicPr>
          <p:blipFill>
            <a:blip r:embed="rId3"/>
            <a:stretch>
              <a:fillRect/>
            </a:stretch>
          </p:blipFill>
          <p:spPr>
            <a:xfrm>
              <a:off x="4286" y="859"/>
              <a:ext cx="1933" cy="1006"/>
            </a:xfrm>
            <a:prstGeom prst="rect">
              <a:avLst/>
            </a:prstGeom>
            <a:solidFill>
              <a:schemeClr val="tx1"/>
            </a:solidFill>
            <a:ln w="9525">
              <a:noFill/>
            </a:ln>
          </p:spPr>
        </p:pic>
        <p:pic>
          <p:nvPicPr>
            <p:cNvPr id="2097258" name="对象 319499"/>
            <p:cNvPicPr>
              <a:picLocks noRot="1" noChangeAspect="1"/>
            </p:cNvPicPr>
            <p:nvPr/>
          </p:nvPicPr>
          <p:blipFill>
            <a:blip r:embed="rId4"/>
            <a:stretch>
              <a:fillRect/>
            </a:stretch>
          </p:blipFill>
          <p:spPr>
            <a:xfrm>
              <a:off x="8449" y="324"/>
              <a:ext cx="1400" cy="1062"/>
            </a:xfrm>
            <a:prstGeom prst="rect">
              <a:avLst/>
            </a:prstGeom>
            <a:solidFill>
              <a:schemeClr val="tx1"/>
            </a:solidFill>
            <a:ln w="9525">
              <a:noFill/>
            </a:ln>
          </p:spPr>
        </p:pic>
        <p:pic>
          <p:nvPicPr>
            <p:cNvPr id="2097259" name="对象 319500"/>
            <p:cNvPicPr>
              <a:picLocks noRot="1" noChangeAspect="1"/>
            </p:cNvPicPr>
            <p:nvPr/>
          </p:nvPicPr>
          <p:blipFill>
            <a:blip r:embed="rId5"/>
            <a:stretch>
              <a:fillRect/>
            </a:stretch>
          </p:blipFill>
          <p:spPr>
            <a:xfrm>
              <a:off x="612" y="8564"/>
              <a:ext cx="2655" cy="1063"/>
            </a:xfrm>
            <a:prstGeom prst="rect">
              <a:avLst/>
            </a:prstGeom>
            <a:solidFill>
              <a:schemeClr val="tx1"/>
            </a:solidFill>
            <a:ln w="9525">
              <a:noFill/>
            </a:ln>
          </p:spPr>
        </p:pic>
        <p:pic>
          <p:nvPicPr>
            <p:cNvPr id="2097260" name="对象 319501"/>
            <p:cNvPicPr>
              <a:picLocks noRot="1" noChangeAspect="1"/>
            </p:cNvPicPr>
            <p:nvPr/>
          </p:nvPicPr>
          <p:blipFill>
            <a:blip r:embed="rId6"/>
            <a:stretch>
              <a:fillRect/>
            </a:stretch>
          </p:blipFill>
          <p:spPr>
            <a:xfrm>
              <a:off x="199" y="1281"/>
              <a:ext cx="2212" cy="1274"/>
            </a:xfrm>
            <a:prstGeom prst="rect">
              <a:avLst/>
            </a:prstGeom>
            <a:solidFill>
              <a:schemeClr val="tx1"/>
            </a:solidFill>
            <a:ln w="9525">
              <a:noFill/>
            </a:ln>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998"/>
                                        </p:tgtEl>
                                        <p:attrNameLst>
                                          <p:attrName>style.visibility</p:attrName>
                                        </p:attrNameLst>
                                      </p:cBhvr>
                                      <p:to>
                                        <p:strVal val="visible"/>
                                      </p:to>
                                    </p:set>
                                    <p:animEffect transition="in" filter="wipe(left)">
                                      <p:cBhvr>
                                        <p:cTn id="7" dur="500"/>
                                        <p:tgtEl>
                                          <p:spTgt spid="10489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 calcmode="lin" valueType="num">
                                      <p:cBhvr>
                                        <p:cTn id="12" dur="500" fill="hold"/>
                                        <p:tgtEl>
                                          <p:spTgt spid="177"/>
                                        </p:tgtEl>
                                        <p:attrNameLst>
                                          <p:attrName>ppt_x</p:attrName>
                                        </p:attrNameLst>
                                      </p:cBhvr>
                                      <p:tavLst>
                                        <p:tav tm="0">
                                          <p:val>
                                            <p:strVal val="1+ppt_w/2"/>
                                          </p:val>
                                        </p:tav>
                                        <p:tav tm="100000">
                                          <p:val>
                                            <p:strVal val="ppt_x"/>
                                          </p:val>
                                        </p:tav>
                                      </p:tavLst>
                                    </p:anim>
                                    <p:anim calcmode="lin" valueType="num">
                                      <p:cBhvr>
                                        <p:cTn id="13" dur="500" fill="hold"/>
                                        <p:tgtEl>
                                          <p:spTgt spid="17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48996">
                                            <p:txEl>
                                              <p:charRg st="2147483647" end="2147483647"/>
                                            </p:txEl>
                                          </p:spTgt>
                                        </p:tgtEl>
                                        <p:attrNameLst>
                                          <p:attrName>style.visibility</p:attrName>
                                        </p:attrNameLst>
                                      </p:cBhvr>
                                      <p:to>
                                        <p:strVal val="visible"/>
                                      </p:to>
                                    </p:set>
                                    <p:animEffect transition="in" filter="wipe(left)">
                                      <p:cBhvr>
                                        <p:cTn id="18" dur="500"/>
                                        <p:tgtEl>
                                          <p:spTgt spid="1048996">
                                            <p:txEl>
                                              <p:charRg st="2147483647" end="214748364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1" nodeType="clickEffect">
                                  <p:stCondLst>
                                    <p:cond delay="0"/>
                                  </p:stCondLst>
                                  <p:childTnLst>
                                    <p:set>
                                      <p:cBhvr>
                                        <p:cTn id="22" dur="1" fill="hold">
                                          <p:stCondLst>
                                            <p:cond delay="0"/>
                                          </p:stCondLst>
                                        </p:cTn>
                                        <p:tgtEl>
                                          <p:spTgt spid="1048996">
                                            <p:txEl>
                                              <p:charRg st="2147483647" end="2147483647"/>
                                            </p:txEl>
                                          </p:spTgt>
                                        </p:tgtEl>
                                        <p:attrNameLst>
                                          <p:attrName>style.visibility</p:attrName>
                                        </p:attrNameLst>
                                      </p:cBhvr>
                                      <p:to>
                                        <p:strVal val="visible"/>
                                      </p:to>
                                    </p:set>
                                    <p:animEffect transition="in" filter="wipe(left)">
                                      <p:cBhvr>
                                        <p:cTn id="23" dur="500"/>
                                        <p:tgtEl>
                                          <p:spTgt spid="1048996">
                                            <p:txEl>
                                              <p:charRg st="2147483647" end="214748364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2" nodeType="clickEffect">
                                  <p:stCondLst>
                                    <p:cond delay="0"/>
                                  </p:stCondLst>
                                  <p:childTnLst>
                                    <p:set>
                                      <p:cBhvr>
                                        <p:cTn id="27" dur="1" fill="hold">
                                          <p:stCondLst>
                                            <p:cond delay="0"/>
                                          </p:stCondLst>
                                        </p:cTn>
                                        <p:tgtEl>
                                          <p:spTgt spid="1048996">
                                            <p:txEl>
                                              <p:charRg st="2147483647" end="2147483647"/>
                                            </p:txEl>
                                          </p:spTgt>
                                        </p:tgtEl>
                                        <p:attrNameLst>
                                          <p:attrName>style.visibility</p:attrName>
                                        </p:attrNameLst>
                                      </p:cBhvr>
                                      <p:to>
                                        <p:strVal val="visible"/>
                                      </p:to>
                                    </p:set>
                                    <p:animEffect transition="in" filter="wipe(left)">
                                      <p:cBhvr>
                                        <p:cTn id="28" dur="500"/>
                                        <p:tgtEl>
                                          <p:spTgt spid="1048996">
                                            <p:txEl>
                                              <p:charRg st="2147483647" end="214748364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3" nodeType="clickEffect">
                                  <p:stCondLst>
                                    <p:cond delay="0"/>
                                  </p:stCondLst>
                                  <p:childTnLst>
                                    <p:set>
                                      <p:cBhvr>
                                        <p:cTn id="32" dur="1" fill="hold">
                                          <p:stCondLst>
                                            <p:cond delay="0"/>
                                          </p:stCondLst>
                                        </p:cTn>
                                        <p:tgtEl>
                                          <p:spTgt spid="1048996">
                                            <p:txEl>
                                              <p:charRg st="2147483647" end="2147483647"/>
                                            </p:txEl>
                                          </p:spTgt>
                                        </p:tgtEl>
                                        <p:attrNameLst>
                                          <p:attrName>style.visibility</p:attrName>
                                        </p:attrNameLst>
                                      </p:cBhvr>
                                      <p:to>
                                        <p:strVal val="visible"/>
                                      </p:to>
                                    </p:set>
                                    <p:animEffect transition="in" filter="wipe(left)">
                                      <p:cBhvr>
                                        <p:cTn id="33" dur="500"/>
                                        <p:tgtEl>
                                          <p:spTgt spid="1048996">
                                            <p:txEl>
                                              <p:charRg st="2147483647" end="214748364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48997"/>
                                        </p:tgtEl>
                                        <p:attrNameLst>
                                          <p:attrName>style.visibility</p:attrName>
                                        </p:attrNameLst>
                                      </p:cBhvr>
                                      <p:to>
                                        <p:strVal val="visible"/>
                                      </p:to>
                                    </p:set>
                                    <p:animEffect transition="in" filter="wipe(left)">
                                      <p:cBhvr>
                                        <p:cTn id="38" dur="500"/>
                                        <p:tgtEl>
                                          <p:spTgt spid="1048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6" grpId="0" animBg="1" advAuto="1000"/>
      <p:bldP spid="1048996" grpId="1" animBg="1" advAuto="1000"/>
      <p:bldP spid="1048996" grpId="2" animBg="1" advAuto="1000"/>
      <p:bldP spid="1048996" grpId="3" animBg="1" advAuto="1000"/>
      <p:bldP spid="1048997" grpId="0" bldLvl="0" animBg="1" advAuto="1000"/>
      <p:bldP spid="1048998" grpId="0" animBg="1" advAuto="100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grpSp>
        <p:nvGrpSpPr>
          <p:cNvPr id="179" name="Group 4"/>
          <p:cNvGrpSpPr/>
          <p:nvPr/>
        </p:nvGrpSpPr>
        <p:grpSpPr>
          <a:xfrm>
            <a:off x="1403350" y="4149725"/>
            <a:ext cx="6985000" cy="2016125"/>
            <a:chOff x="0" y="0"/>
            <a:chExt cx="10000" cy="10000"/>
          </a:xfrm>
        </p:grpSpPr>
        <p:pic>
          <p:nvPicPr>
            <p:cNvPr id="2097261" name="Picture 5" descr="5"/>
            <p:cNvPicPr>
              <a:picLocks noRot="1" noChangeAspect="1"/>
            </p:cNvPicPr>
            <p:nvPr/>
          </p:nvPicPr>
          <p:blipFill>
            <a:blip r:embed="rId1">
              <a:lum bright="-41998" contrast="84000"/>
            </a:blip>
            <a:stretch>
              <a:fillRect/>
            </a:stretch>
          </p:blipFill>
          <p:spPr>
            <a:xfrm>
              <a:off x="0" y="0"/>
              <a:ext cx="10000" cy="10000"/>
            </a:xfrm>
            <a:prstGeom prst="rect">
              <a:avLst/>
            </a:prstGeom>
            <a:solidFill>
              <a:srgbClr val="FFFFFF"/>
            </a:solidFill>
            <a:ln w="76200" cap="flat" cmpd="tri">
              <a:solidFill>
                <a:srgbClr val="99FFCC"/>
              </a:solidFill>
              <a:prstDash val="solid"/>
              <a:miter/>
              <a:headEnd type="none" w="med" len="med"/>
              <a:tailEnd type="none" w="med" len="med"/>
            </a:ln>
          </p:spPr>
        </p:pic>
        <p:pic>
          <p:nvPicPr>
            <p:cNvPr id="2097262" name="对象 320515"/>
            <p:cNvPicPr>
              <a:picLocks noRot="1" noChangeAspect="1"/>
            </p:cNvPicPr>
            <p:nvPr/>
          </p:nvPicPr>
          <p:blipFill>
            <a:blip r:embed="rId2"/>
            <a:stretch>
              <a:fillRect/>
            </a:stretch>
          </p:blipFill>
          <p:spPr>
            <a:xfrm>
              <a:off x="4595" y="269"/>
              <a:ext cx="1345" cy="942"/>
            </a:xfrm>
            <a:prstGeom prst="rect">
              <a:avLst/>
            </a:prstGeom>
            <a:solidFill>
              <a:srgbClr val="FFFFFF"/>
            </a:solidFill>
            <a:ln w="9525">
              <a:noFill/>
            </a:ln>
          </p:spPr>
        </p:pic>
        <p:pic>
          <p:nvPicPr>
            <p:cNvPr id="2097263" name="对象 320516"/>
            <p:cNvPicPr>
              <a:picLocks noRot="1" noChangeAspect="1"/>
            </p:cNvPicPr>
            <p:nvPr/>
          </p:nvPicPr>
          <p:blipFill>
            <a:blip r:embed="rId3"/>
            <a:stretch>
              <a:fillRect/>
            </a:stretch>
          </p:blipFill>
          <p:spPr>
            <a:xfrm>
              <a:off x="7703" y="1884"/>
              <a:ext cx="1723" cy="943"/>
            </a:xfrm>
            <a:prstGeom prst="rect">
              <a:avLst/>
            </a:prstGeom>
            <a:solidFill>
              <a:srgbClr val="FFFFFF"/>
            </a:solidFill>
            <a:ln w="9525">
              <a:noFill/>
            </a:ln>
          </p:spPr>
        </p:pic>
        <p:graphicFrame>
          <p:nvGraphicFramePr>
            <p:cNvPr id="4194343" name="对象 320517"/>
            <p:cNvGraphicFramePr>
              <a:graphicFrameLocks noChangeAspect="1"/>
            </p:cNvGraphicFramePr>
            <p:nvPr/>
          </p:nvGraphicFramePr>
          <p:xfrm>
            <a:off x="405" y="2154"/>
            <a:ext cx="2171" cy="942"/>
          </p:xfrm>
          <a:graphic>
            <a:graphicData uri="http://schemas.openxmlformats.org/presentationml/2006/ole">
              <mc:AlternateContent xmlns:mc="http://schemas.openxmlformats.org/markup-compatibility/2006">
                <mc:Choice xmlns:v="urn:schemas-microsoft-com:vml" Requires="v">
                  <p:oleObj spid="_x0000_s0" name="" showAsIcon="1" r:id="rId4" imgW="808990" imgH="200025" progId="Equation.3">
                    <p:embed/>
                  </p:oleObj>
                </mc:Choice>
                <mc:Fallback>
                  <p:oleObj name="" showAsIcon="1" r:id="rId4" imgW="808990" imgH="200025" progId="Equation.3">
                    <p:embed/>
                    <p:pic>
                      <p:nvPicPr>
                        <p:cNvPr id="0" name="图片 3214"/>
                        <p:cNvPicPr/>
                        <p:nvPr/>
                      </p:nvPicPr>
                      <p:blipFill>
                        <a:blip r:embed="rId5"/>
                        <a:stretch>
                          <a:fillRect/>
                        </a:stretch>
                      </p:blipFill>
                      <p:spPr>
                        <a:xfrm>
                          <a:off x="405" y="2154"/>
                          <a:ext cx="2171" cy="942"/>
                        </a:xfrm>
                        <a:prstGeom prst="rect">
                          <a:avLst/>
                        </a:prstGeom>
                        <a:solidFill>
                          <a:srgbClr val="FFFFFF"/>
                        </a:solidFill>
                        <a:ln w="38100">
                          <a:noFill/>
                          <a:miter/>
                        </a:ln>
                      </p:spPr>
                    </p:pic>
                  </p:oleObj>
                </mc:Fallback>
              </mc:AlternateContent>
            </a:graphicData>
          </a:graphic>
        </p:graphicFrame>
        <p:pic>
          <p:nvPicPr>
            <p:cNvPr id="2097265" name="对象 320518"/>
            <p:cNvPicPr>
              <a:picLocks noRot="1" noChangeAspect="1"/>
            </p:cNvPicPr>
            <p:nvPr/>
          </p:nvPicPr>
          <p:blipFill>
            <a:blip r:embed="rId6"/>
            <a:stretch>
              <a:fillRect/>
            </a:stretch>
          </p:blipFill>
          <p:spPr>
            <a:xfrm>
              <a:off x="4595" y="8884"/>
              <a:ext cx="1343" cy="942"/>
            </a:xfrm>
            <a:prstGeom prst="rect">
              <a:avLst/>
            </a:prstGeom>
            <a:solidFill>
              <a:srgbClr val="FFFFFF"/>
            </a:solidFill>
            <a:ln w="9525">
              <a:noFill/>
            </a:ln>
          </p:spPr>
        </p:pic>
        <p:sp>
          <p:nvSpPr>
            <p:cNvPr id="1049002" name="Rectangle 10"/>
            <p:cNvSpPr/>
            <p:nvPr/>
          </p:nvSpPr>
          <p:spPr>
            <a:xfrm>
              <a:off x="135" y="6461"/>
              <a:ext cx="811" cy="538"/>
            </a:xfrm>
            <a:prstGeom prst="rect">
              <a:avLst/>
            </a:prstGeom>
            <a:solidFill>
              <a:srgbClr val="FFFFFF"/>
            </a:solidFill>
            <a:ln w="9525">
              <a:noFill/>
            </a:ln>
          </p:spPr>
          <p:txBody>
            <a:bodyPr wrap="none" lIns="91440" tIns="45720" rIns="91440" bIns="45720" anchor="ctr" anchorCtr="0"/>
            <a:p>
              <a:pPr>
                <a:buClrTx/>
              </a:pPr>
              <a:endParaRPr lang="en-US" altLang="zh-CN" sz="2400">
                <a:latin typeface="Times New Roman" panose="02020603050405020304" pitchFamily="65" charset="0"/>
              </a:endParaRPr>
            </a:p>
          </p:txBody>
        </p:sp>
        <p:sp>
          <p:nvSpPr>
            <p:cNvPr id="1049003" name="Rectangle 11"/>
            <p:cNvSpPr/>
            <p:nvPr/>
          </p:nvSpPr>
          <p:spPr>
            <a:xfrm>
              <a:off x="135" y="6730"/>
              <a:ext cx="676" cy="539"/>
            </a:xfrm>
            <a:prstGeom prst="rect">
              <a:avLst/>
            </a:prstGeom>
            <a:solidFill>
              <a:srgbClr val="FFFFFF"/>
            </a:solidFill>
            <a:ln w="9525">
              <a:noFill/>
            </a:ln>
          </p:spPr>
          <p:txBody>
            <a:bodyPr wrap="none" lIns="91440" tIns="45720" rIns="91440" bIns="45720" anchor="ctr" anchorCtr="0"/>
            <a:p>
              <a:pPr>
                <a:buClrTx/>
              </a:pPr>
              <a:endParaRPr lang="en-US" altLang="zh-CN" sz="2400">
                <a:latin typeface="Times New Roman" panose="02020603050405020304" pitchFamily="65" charset="0"/>
              </a:endParaRPr>
            </a:p>
          </p:txBody>
        </p:sp>
        <p:sp>
          <p:nvSpPr>
            <p:cNvPr id="1049004" name="Rectangle 12"/>
            <p:cNvSpPr/>
            <p:nvPr/>
          </p:nvSpPr>
          <p:spPr>
            <a:xfrm>
              <a:off x="135" y="6999"/>
              <a:ext cx="541" cy="539"/>
            </a:xfrm>
            <a:prstGeom prst="rect">
              <a:avLst/>
            </a:prstGeom>
            <a:solidFill>
              <a:srgbClr val="FFFFFF"/>
            </a:solidFill>
            <a:ln w="9525">
              <a:noFill/>
            </a:ln>
          </p:spPr>
          <p:txBody>
            <a:bodyPr wrap="none" lIns="91440" tIns="45720" rIns="91440" bIns="45720" anchor="ctr" anchorCtr="0"/>
            <a:p>
              <a:pPr>
                <a:buClrTx/>
              </a:pPr>
              <a:endParaRPr lang="en-US" altLang="zh-CN" sz="2400">
                <a:latin typeface="Times New Roman" panose="02020603050405020304" pitchFamily="65" charset="0"/>
              </a:endParaRPr>
            </a:p>
          </p:txBody>
        </p:sp>
        <p:pic>
          <p:nvPicPr>
            <p:cNvPr id="2097266" name="对象 320522"/>
            <p:cNvPicPr>
              <a:picLocks noRot="1" noChangeAspect="1"/>
            </p:cNvPicPr>
            <p:nvPr/>
          </p:nvPicPr>
          <p:blipFill>
            <a:blip r:embed="rId7"/>
            <a:stretch>
              <a:fillRect/>
            </a:stretch>
          </p:blipFill>
          <p:spPr>
            <a:xfrm>
              <a:off x="1081" y="7269"/>
              <a:ext cx="946" cy="869"/>
            </a:xfrm>
            <a:prstGeom prst="rect">
              <a:avLst/>
            </a:prstGeom>
            <a:solidFill>
              <a:srgbClr val="FFFFFF"/>
            </a:solidFill>
            <a:ln w="9525">
              <a:noFill/>
            </a:ln>
          </p:spPr>
        </p:pic>
      </p:grpSp>
      <p:grpSp>
        <p:nvGrpSpPr>
          <p:cNvPr id="180" name="Group 14"/>
          <p:cNvGrpSpPr/>
          <p:nvPr/>
        </p:nvGrpSpPr>
        <p:grpSpPr>
          <a:xfrm>
            <a:off x="2266950" y="1933575"/>
            <a:ext cx="4897438" cy="2071688"/>
            <a:chOff x="0" y="0"/>
            <a:chExt cx="10000" cy="10000"/>
          </a:xfrm>
        </p:grpSpPr>
        <p:pic>
          <p:nvPicPr>
            <p:cNvPr id="2097267" name="Picture 15" descr="5"/>
            <p:cNvPicPr>
              <a:picLocks noRot="1" noChangeAspect="1"/>
            </p:cNvPicPr>
            <p:nvPr/>
          </p:nvPicPr>
          <p:blipFill>
            <a:blip r:embed="rId8">
              <a:lum bright="-41998" contrast="84000"/>
            </a:blip>
            <a:stretch>
              <a:fillRect/>
            </a:stretch>
          </p:blipFill>
          <p:spPr>
            <a:xfrm>
              <a:off x="0" y="0"/>
              <a:ext cx="10000" cy="9929"/>
            </a:xfrm>
            <a:prstGeom prst="rect">
              <a:avLst/>
            </a:prstGeom>
            <a:solidFill>
              <a:srgbClr val="FFFFFF"/>
            </a:solidFill>
            <a:ln w="76200" cap="flat" cmpd="tri">
              <a:solidFill>
                <a:srgbClr val="99CC00"/>
              </a:solidFill>
              <a:prstDash val="solid"/>
              <a:miter/>
              <a:headEnd type="none" w="med" len="med"/>
              <a:tailEnd type="none" w="med" len="med"/>
            </a:ln>
          </p:spPr>
        </p:pic>
        <p:pic>
          <p:nvPicPr>
            <p:cNvPr id="2097268" name="对象 320525"/>
            <p:cNvPicPr>
              <a:picLocks noRot="1" noChangeAspect="1"/>
            </p:cNvPicPr>
            <p:nvPr/>
          </p:nvPicPr>
          <p:blipFill>
            <a:blip r:embed="rId9"/>
            <a:stretch>
              <a:fillRect/>
            </a:stretch>
          </p:blipFill>
          <p:spPr>
            <a:xfrm>
              <a:off x="6379" y="2431"/>
              <a:ext cx="1717" cy="913"/>
            </a:xfrm>
            <a:prstGeom prst="rect">
              <a:avLst/>
            </a:prstGeom>
            <a:solidFill>
              <a:srgbClr val="FFFFFF"/>
            </a:solidFill>
            <a:ln w="9525">
              <a:noFill/>
            </a:ln>
          </p:spPr>
        </p:pic>
        <p:pic>
          <p:nvPicPr>
            <p:cNvPr id="2097269" name="对象 320526"/>
            <p:cNvPicPr>
              <a:picLocks noRot="1" noChangeAspect="1"/>
            </p:cNvPicPr>
            <p:nvPr/>
          </p:nvPicPr>
          <p:blipFill>
            <a:blip r:embed="rId10"/>
            <a:stretch>
              <a:fillRect/>
            </a:stretch>
          </p:blipFill>
          <p:spPr>
            <a:xfrm>
              <a:off x="5862" y="343"/>
              <a:ext cx="2773" cy="913"/>
            </a:xfrm>
            <a:prstGeom prst="rect">
              <a:avLst/>
            </a:prstGeom>
            <a:solidFill>
              <a:srgbClr val="FFFFFF"/>
            </a:solidFill>
            <a:ln w="9525">
              <a:noFill/>
            </a:ln>
          </p:spPr>
        </p:pic>
        <p:pic>
          <p:nvPicPr>
            <p:cNvPr id="2097270" name="对象 320527"/>
            <p:cNvPicPr>
              <a:picLocks noRot="1" noChangeAspect="1"/>
            </p:cNvPicPr>
            <p:nvPr/>
          </p:nvPicPr>
          <p:blipFill>
            <a:blip r:embed="rId11"/>
            <a:stretch>
              <a:fillRect/>
            </a:stretch>
          </p:blipFill>
          <p:spPr>
            <a:xfrm>
              <a:off x="172" y="1387"/>
              <a:ext cx="2773" cy="913"/>
            </a:xfrm>
            <a:prstGeom prst="rect">
              <a:avLst/>
            </a:prstGeom>
            <a:solidFill>
              <a:srgbClr val="FFFFFF"/>
            </a:solidFill>
            <a:ln w="9525">
              <a:noFill/>
            </a:ln>
          </p:spPr>
        </p:pic>
        <p:pic>
          <p:nvPicPr>
            <p:cNvPr id="2097271" name="对象 320528"/>
            <p:cNvPicPr>
              <a:picLocks noRot="1" noChangeAspect="1"/>
            </p:cNvPicPr>
            <p:nvPr/>
          </p:nvPicPr>
          <p:blipFill>
            <a:blip r:embed="rId12"/>
            <a:stretch>
              <a:fillRect/>
            </a:stretch>
          </p:blipFill>
          <p:spPr>
            <a:xfrm>
              <a:off x="6724" y="4519"/>
              <a:ext cx="2773" cy="913"/>
            </a:xfrm>
            <a:prstGeom prst="rect">
              <a:avLst/>
            </a:prstGeom>
            <a:solidFill>
              <a:srgbClr val="FFFFFF"/>
            </a:solidFill>
            <a:ln w="9525">
              <a:noFill/>
            </a:ln>
          </p:spPr>
        </p:pic>
        <p:sp>
          <p:nvSpPr>
            <p:cNvPr id="1049005" name="Rectangle 20"/>
            <p:cNvSpPr/>
            <p:nvPr/>
          </p:nvSpPr>
          <p:spPr>
            <a:xfrm>
              <a:off x="8103" y="6346"/>
              <a:ext cx="1897" cy="3393"/>
            </a:xfrm>
            <a:prstGeom prst="rect">
              <a:avLst/>
            </a:prstGeom>
            <a:solidFill>
              <a:srgbClr val="FFFFFF"/>
            </a:solidFill>
            <a:ln w="9525">
              <a:noFill/>
            </a:ln>
          </p:spPr>
          <p:txBody>
            <a:bodyPr wrap="none" lIns="91440" tIns="45720" rIns="91440" bIns="45720" anchor="ctr" anchorCtr="0"/>
            <a:p>
              <a:pPr>
                <a:buClrTx/>
              </a:pPr>
              <a:endParaRPr lang="en-US" altLang="zh-CN" sz="2400">
                <a:latin typeface="Times New Roman" panose="02020603050405020304" pitchFamily="65" charset="0"/>
              </a:endParaRPr>
            </a:p>
          </p:txBody>
        </p:sp>
        <p:sp>
          <p:nvSpPr>
            <p:cNvPr id="1049006" name="Rectangle 21"/>
            <p:cNvSpPr/>
            <p:nvPr/>
          </p:nvSpPr>
          <p:spPr>
            <a:xfrm>
              <a:off x="4483" y="9478"/>
              <a:ext cx="1896" cy="522"/>
            </a:xfrm>
            <a:prstGeom prst="rect">
              <a:avLst/>
            </a:prstGeom>
            <a:solidFill>
              <a:srgbClr val="FFFFFF"/>
            </a:solidFill>
            <a:ln w="9525">
              <a:noFill/>
            </a:ln>
          </p:spPr>
          <p:txBody>
            <a:bodyPr wrap="none" lIns="91440" tIns="45720" rIns="91440" bIns="45720" anchor="ctr" anchorCtr="0"/>
            <a:p>
              <a:pPr>
                <a:buClrTx/>
              </a:pPr>
              <a:endParaRPr lang="en-US" altLang="zh-CN" sz="2400">
                <a:latin typeface="Times New Roman" panose="02020603050405020304" pitchFamily="65" charset="0"/>
              </a:endParaRPr>
            </a:p>
          </p:txBody>
        </p:sp>
        <p:sp>
          <p:nvSpPr>
            <p:cNvPr id="1049007" name="Line 22"/>
            <p:cNvSpPr/>
            <p:nvPr/>
          </p:nvSpPr>
          <p:spPr>
            <a:xfrm>
              <a:off x="3966" y="3997"/>
              <a:ext cx="517" cy="4176"/>
            </a:xfrm>
            <a:prstGeom prst="line">
              <a:avLst/>
            </a:prstGeom>
            <a:ln w="57150" cap="flat" cmpd="sng">
              <a:solidFill>
                <a:srgbClr val="FF0000"/>
              </a:solidFill>
              <a:prstDash val="solid"/>
              <a:round/>
              <a:headEnd type="none" w="med" len="med"/>
              <a:tailEnd type="triangle" w="sm" len="med"/>
            </a:ln>
          </p:spPr>
        </p:sp>
        <p:sp>
          <p:nvSpPr>
            <p:cNvPr id="1049008" name="Line 23"/>
            <p:cNvSpPr/>
            <p:nvPr/>
          </p:nvSpPr>
          <p:spPr>
            <a:xfrm flipV="1">
              <a:off x="4483" y="3736"/>
              <a:ext cx="345" cy="4176"/>
            </a:xfrm>
            <a:prstGeom prst="line">
              <a:avLst/>
            </a:prstGeom>
            <a:ln w="57150" cap="flat" cmpd="sng">
              <a:solidFill>
                <a:srgbClr val="FF0000"/>
              </a:solidFill>
              <a:prstDash val="solid"/>
              <a:round/>
              <a:headEnd type="none" w="med" len="med"/>
              <a:tailEnd type="triangle" w="sm" len="med"/>
            </a:ln>
          </p:spPr>
        </p:sp>
        <p:sp>
          <p:nvSpPr>
            <p:cNvPr id="1049009" name="Line 24"/>
            <p:cNvSpPr/>
            <p:nvPr/>
          </p:nvSpPr>
          <p:spPr>
            <a:xfrm>
              <a:off x="3966" y="3997"/>
              <a:ext cx="517" cy="4176"/>
            </a:xfrm>
            <a:prstGeom prst="line">
              <a:avLst/>
            </a:prstGeom>
            <a:ln w="57150" cap="flat" cmpd="sng">
              <a:solidFill>
                <a:srgbClr val="FF0000"/>
              </a:solidFill>
              <a:prstDash val="solid"/>
              <a:round/>
              <a:headEnd type="none" w="med" len="med"/>
              <a:tailEnd type="triangle" w="sm" len="med"/>
            </a:ln>
          </p:spPr>
        </p:sp>
      </p:grpSp>
      <p:sp>
        <p:nvSpPr>
          <p:cNvPr id="1049010" name="Rectangle 3"/>
          <p:cNvSpPr/>
          <p:nvPr/>
        </p:nvSpPr>
        <p:spPr>
          <a:xfrm>
            <a:off x="539750" y="1412875"/>
            <a:ext cx="8208963" cy="360363"/>
          </a:xfrm>
          <a:prstGeom prst="rect">
            <a:avLst/>
          </a:prstGeom>
          <a:noFill/>
          <a:ln w="9525">
            <a:noFill/>
          </a:ln>
        </p:spPr>
        <p:txBody>
          <a:bodyPr wrap="square" lIns="92075" tIns="46355" rIns="92075" bIns="46355" anchor="ctr" anchorCtr="0"/>
          <a:p>
            <a:pPr>
              <a:lnSpc>
                <a:spcPct val="85000"/>
              </a:lnSpc>
              <a:buFont typeface="Wingdings" panose="05000000000000000000" pitchFamily="2" charset="2"/>
              <a:buChar char="Ø"/>
            </a:pPr>
            <a:r>
              <a:rPr lang="zh-CN" altLang="en-US" sz="3600">
                <a:solidFill>
                  <a:srgbClr val="CC00FF"/>
                </a:solidFill>
                <a:latin typeface="隶书" panose="02010509060101010101" pitchFamily="67" charset="-122"/>
              </a:rPr>
              <a:t>光电式条形码扫描笔</a:t>
            </a:r>
            <a:endParaRPr lang="zh-CN" altLang="en-US" sz="3600">
              <a:solidFill>
                <a:srgbClr val="CC00FF"/>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010"/>
                                        </p:tgtEl>
                                        <p:attrNameLst>
                                          <p:attrName>style.visibility</p:attrName>
                                        </p:attrNameLst>
                                      </p:cBhvr>
                                      <p:to>
                                        <p:strVal val="visible"/>
                                      </p:to>
                                    </p:set>
                                    <p:animEffect transition="in" filter="wipe(left)">
                                      <p:cBhvr>
                                        <p:cTn id="7" dur="500"/>
                                        <p:tgtEl>
                                          <p:spTgt spid="10490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blinds(horizontal)">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box(in)">
                                      <p:cBhvr>
                                        <p:cTn id="1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0" grpId="0" animBg="1" advAuto="100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grpSp>
        <p:nvGrpSpPr>
          <p:cNvPr id="182" name="Group 5"/>
          <p:cNvGrpSpPr/>
          <p:nvPr/>
        </p:nvGrpSpPr>
        <p:grpSpPr>
          <a:xfrm>
            <a:off x="900113" y="2565400"/>
            <a:ext cx="3600450" cy="3021013"/>
            <a:chOff x="0" y="0"/>
            <a:chExt cx="10000" cy="10000"/>
          </a:xfrm>
        </p:grpSpPr>
        <p:pic>
          <p:nvPicPr>
            <p:cNvPr id="2097272" name="Picture 6" descr="29"/>
            <p:cNvPicPr>
              <a:picLocks noRot="1" noChangeAspect="1"/>
            </p:cNvPicPr>
            <p:nvPr/>
          </p:nvPicPr>
          <p:blipFill>
            <a:blip r:embed="rId1">
              <a:lum bright="-41998" contrast="71989"/>
            </a:blip>
            <a:stretch>
              <a:fillRect/>
            </a:stretch>
          </p:blipFill>
          <p:spPr>
            <a:xfrm>
              <a:off x="0" y="0"/>
              <a:ext cx="10000" cy="10000"/>
            </a:xfrm>
            <a:prstGeom prst="rect">
              <a:avLst/>
            </a:prstGeom>
            <a:solidFill>
              <a:srgbClr val="FFFFFF"/>
            </a:solidFill>
            <a:ln w="57150" cap="flat" cmpd="thinThick">
              <a:solidFill>
                <a:srgbClr val="00FFFF"/>
              </a:solidFill>
              <a:prstDash val="solid"/>
              <a:miter/>
              <a:headEnd type="none" w="med" len="med"/>
              <a:tailEnd type="none" w="med" len="med"/>
            </a:ln>
          </p:spPr>
        </p:pic>
        <p:sp>
          <p:nvSpPr>
            <p:cNvPr id="1049011" name="Rectangle 7"/>
            <p:cNvSpPr/>
            <p:nvPr/>
          </p:nvSpPr>
          <p:spPr>
            <a:xfrm>
              <a:off x="1741" y="8385"/>
              <a:ext cx="7111" cy="1310"/>
            </a:xfrm>
            <a:prstGeom prst="rect">
              <a:avLst/>
            </a:prstGeom>
            <a:noFill/>
            <a:ln w="9525">
              <a:noFill/>
            </a:ln>
          </p:spPr>
          <p:txBody>
            <a:bodyPr wrap="square" lIns="91440" tIns="45720" rIns="91440" bIns="45720" anchor="t" anchorCtr="0"/>
            <a:p>
              <a:pPr algn="ctr">
                <a:buSzTx/>
              </a:pPr>
              <a:r>
                <a:rPr lang="zh-CN" altLang="en-US" sz="2000">
                  <a:solidFill>
                    <a:srgbClr val="0000FF"/>
                  </a:solidFill>
                  <a:latin typeface="Times New Roman" panose="02020603050405020304" pitchFamily="65" charset="0"/>
                </a:rPr>
                <a:t>出入场人数统计</a:t>
              </a:r>
              <a:endParaRPr lang="zh-CN" altLang="en-US" sz="2000">
                <a:solidFill>
                  <a:srgbClr val="0000FF"/>
                </a:solidFill>
                <a:latin typeface="Times New Roman" panose="02020603050405020304" pitchFamily="65" charset="0"/>
              </a:endParaRPr>
            </a:p>
          </p:txBody>
        </p:sp>
      </p:grpSp>
      <p:grpSp>
        <p:nvGrpSpPr>
          <p:cNvPr id="183" name="Group 8"/>
          <p:cNvGrpSpPr/>
          <p:nvPr/>
        </p:nvGrpSpPr>
        <p:grpSpPr>
          <a:xfrm>
            <a:off x="4716463" y="2513013"/>
            <a:ext cx="3887787" cy="3136900"/>
            <a:chOff x="0" y="0"/>
            <a:chExt cx="10000" cy="10000"/>
          </a:xfrm>
        </p:grpSpPr>
        <p:grpSp>
          <p:nvGrpSpPr>
            <p:cNvPr id="184" name="Group 9"/>
            <p:cNvGrpSpPr/>
            <p:nvPr/>
          </p:nvGrpSpPr>
          <p:grpSpPr>
            <a:xfrm>
              <a:off x="0" y="0"/>
              <a:ext cx="10000" cy="10000"/>
              <a:chOff x="0" y="0"/>
              <a:chExt cx="10000" cy="10000"/>
            </a:xfrm>
          </p:grpSpPr>
          <p:sp>
            <p:nvSpPr>
              <p:cNvPr id="1049012" name="Rectangle 10"/>
              <p:cNvSpPr/>
              <p:nvPr/>
            </p:nvSpPr>
            <p:spPr>
              <a:xfrm>
                <a:off x="0" y="0"/>
                <a:ext cx="10000" cy="10000"/>
              </a:xfrm>
              <a:prstGeom prst="rect">
                <a:avLst/>
              </a:prstGeom>
              <a:solidFill>
                <a:srgbClr val="FFFFFF"/>
              </a:solidFill>
              <a:ln w="57150" cap="flat" cmpd="thinThick">
                <a:solidFill>
                  <a:srgbClr val="99FF66"/>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pic>
            <p:nvPicPr>
              <p:cNvPr id="2097273" name="对象 322567"/>
              <p:cNvPicPr>
                <a:picLocks noRot="1" noChangeAspect="1"/>
              </p:cNvPicPr>
              <p:nvPr/>
            </p:nvPicPr>
            <p:blipFill>
              <a:blip r:embed="rId2"/>
              <a:stretch>
                <a:fillRect/>
              </a:stretch>
            </p:blipFill>
            <p:spPr>
              <a:xfrm>
                <a:off x="1143" y="4643"/>
                <a:ext cx="1714" cy="1361"/>
              </a:xfrm>
              <a:prstGeom prst="rect">
                <a:avLst/>
              </a:prstGeom>
              <a:solidFill>
                <a:srgbClr val="FFFFFF"/>
              </a:solidFill>
              <a:ln w="9525">
                <a:noFill/>
              </a:ln>
            </p:spPr>
          </p:pic>
          <p:sp>
            <p:nvSpPr>
              <p:cNvPr id="1049013" name="Rectangle 12" descr="宽上对角线"/>
              <p:cNvSpPr/>
              <p:nvPr/>
            </p:nvSpPr>
            <p:spPr>
              <a:xfrm>
                <a:off x="857" y="714"/>
                <a:ext cx="2857" cy="2143"/>
              </a:xfrm>
              <a:prstGeom prst="rect">
                <a:avLst/>
              </a:prstGeom>
              <a:blipFill rotWithShape="0">
                <a:blip r:embed="rId3"/>
              </a:blipFill>
              <a:ln w="28575" cap="flat" cmpd="sng">
                <a:solidFill>
                  <a:srgbClr val="000000"/>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sp>
            <p:nvSpPr>
              <p:cNvPr id="1049014" name="Line 13"/>
              <p:cNvSpPr/>
              <p:nvPr/>
            </p:nvSpPr>
            <p:spPr>
              <a:xfrm>
                <a:off x="3714" y="1786"/>
                <a:ext cx="4857" cy="0"/>
              </a:xfrm>
              <a:prstGeom prst="line">
                <a:avLst/>
              </a:prstGeom>
              <a:ln w="57150" cap="flat" cmpd="sng">
                <a:solidFill>
                  <a:srgbClr val="FF0000"/>
                </a:solidFill>
                <a:prstDash val="solid"/>
                <a:round/>
                <a:headEnd type="none" w="med" len="med"/>
                <a:tailEnd type="triangle" w="sm" len="sm"/>
              </a:ln>
            </p:spPr>
          </p:sp>
          <p:sp>
            <p:nvSpPr>
              <p:cNvPr id="1049015" name="Rectangle 14" descr="粉色砂纸"/>
              <p:cNvSpPr/>
              <p:nvPr/>
            </p:nvSpPr>
            <p:spPr>
              <a:xfrm>
                <a:off x="4571" y="3929"/>
                <a:ext cx="1429" cy="2500"/>
              </a:xfrm>
              <a:prstGeom prst="rect">
                <a:avLst/>
              </a:prstGeom>
              <a:blipFill rotWithShape="0">
                <a:blip r:embed="rId4"/>
              </a:blipFill>
              <a:ln w="28575" cap="flat" cmpd="sng">
                <a:solidFill>
                  <a:srgbClr val="000000"/>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sp>
            <p:nvSpPr>
              <p:cNvPr id="1049016" name="Rectangle 15" descr="粉色砂纸"/>
              <p:cNvSpPr/>
              <p:nvPr/>
            </p:nvSpPr>
            <p:spPr>
              <a:xfrm>
                <a:off x="6000" y="3929"/>
                <a:ext cx="1429" cy="2500"/>
              </a:xfrm>
              <a:prstGeom prst="rect">
                <a:avLst/>
              </a:prstGeom>
              <a:blipFill rotWithShape="0">
                <a:blip r:embed="rId4"/>
              </a:blipFill>
              <a:ln w="28575" cap="flat" cmpd="sng">
                <a:solidFill>
                  <a:srgbClr val="000000"/>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sp>
            <p:nvSpPr>
              <p:cNvPr id="1049017" name="Rectangle 16"/>
              <p:cNvSpPr/>
              <p:nvPr/>
            </p:nvSpPr>
            <p:spPr>
              <a:xfrm>
                <a:off x="5143" y="6429"/>
                <a:ext cx="286" cy="2857"/>
              </a:xfrm>
              <a:prstGeom prst="rect">
                <a:avLst/>
              </a:prstGeom>
              <a:solidFill>
                <a:srgbClr val="66FF66"/>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sp>
            <p:nvSpPr>
              <p:cNvPr id="1049018" name="Rectangle 17"/>
              <p:cNvSpPr/>
              <p:nvPr/>
            </p:nvSpPr>
            <p:spPr>
              <a:xfrm>
                <a:off x="6571" y="6429"/>
                <a:ext cx="286" cy="2857"/>
              </a:xfrm>
              <a:prstGeom prst="rect">
                <a:avLst/>
              </a:prstGeom>
              <a:solidFill>
                <a:srgbClr val="66FF66"/>
              </a:solidFill>
              <a:ln w="28575" cap="flat" cmpd="sng">
                <a:solidFill>
                  <a:srgbClr val="000000"/>
                </a:solidFill>
                <a:prstDash val="solid"/>
                <a:miter/>
                <a:headEnd type="none" w="med" len="med"/>
                <a:tailEnd type="none" w="med" len="med"/>
              </a:ln>
            </p:spPr>
            <p:txBody>
              <a:bodyPr wrap="none" lIns="91440" tIns="45720" rIns="91440" bIns="45720" anchor="ctr" anchorCtr="0"/>
              <a:p>
                <a:pPr>
                  <a:buClrTx/>
                  <a:buSzTx/>
                </a:pPr>
                <a:endParaRPr lang="en-US" altLang="zh-CN" sz="2400">
                  <a:latin typeface="Times New Roman" panose="02020603050405020304" pitchFamily="65" charset="0"/>
                </a:endParaRPr>
              </a:p>
            </p:txBody>
          </p:sp>
          <p:pic>
            <p:nvPicPr>
              <p:cNvPr id="2097274" name="对象 322574"/>
              <p:cNvPicPr>
                <a:picLocks noRot="1" noChangeAspect="1"/>
              </p:cNvPicPr>
              <p:nvPr/>
            </p:nvPicPr>
            <p:blipFill>
              <a:blip r:embed="rId5"/>
              <a:stretch>
                <a:fillRect/>
              </a:stretch>
            </p:blipFill>
            <p:spPr>
              <a:xfrm>
                <a:off x="4571" y="4643"/>
                <a:ext cx="1108" cy="1295"/>
              </a:xfrm>
              <a:prstGeom prst="rect">
                <a:avLst/>
              </a:prstGeom>
              <a:noFill/>
              <a:ln w="9525">
                <a:noFill/>
              </a:ln>
            </p:spPr>
          </p:pic>
          <p:pic>
            <p:nvPicPr>
              <p:cNvPr id="2097275" name="对象 322575"/>
              <p:cNvPicPr>
                <a:picLocks noRot="1" noChangeAspect="1"/>
              </p:cNvPicPr>
              <p:nvPr/>
            </p:nvPicPr>
            <p:blipFill>
              <a:blip r:embed="rId6"/>
              <a:stretch>
                <a:fillRect/>
              </a:stretch>
            </p:blipFill>
            <p:spPr>
              <a:xfrm>
                <a:off x="6286" y="4643"/>
                <a:ext cx="1178" cy="1295"/>
              </a:xfrm>
              <a:prstGeom prst="rect">
                <a:avLst/>
              </a:prstGeom>
              <a:noFill/>
              <a:ln w="9525">
                <a:noFill/>
              </a:ln>
            </p:spPr>
          </p:pic>
          <p:sp>
            <p:nvSpPr>
              <p:cNvPr id="1049019" name="Line 20"/>
              <p:cNvSpPr/>
              <p:nvPr/>
            </p:nvSpPr>
            <p:spPr>
              <a:xfrm flipH="1">
                <a:off x="2000" y="2143"/>
                <a:ext cx="571" cy="2143"/>
              </a:xfrm>
              <a:prstGeom prst="line">
                <a:avLst/>
              </a:prstGeom>
              <a:ln w="19050" cap="flat" cmpd="sng">
                <a:solidFill>
                  <a:srgbClr val="000000"/>
                </a:solidFill>
                <a:prstDash val="solid"/>
                <a:round/>
                <a:headEnd type="none" w="med" len="med"/>
                <a:tailEnd type="none" w="med" len="med"/>
              </a:ln>
            </p:spPr>
          </p:sp>
          <p:sp>
            <p:nvSpPr>
              <p:cNvPr id="1049020" name="Line 21"/>
              <p:cNvSpPr/>
              <p:nvPr/>
            </p:nvSpPr>
            <p:spPr>
              <a:xfrm flipV="1">
                <a:off x="4571" y="2143"/>
                <a:ext cx="858" cy="1786"/>
              </a:xfrm>
              <a:prstGeom prst="line">
                <a:avLst/>
              </a:prstGeom>
              <a:ln w="38100" cap="flat" cmpd="sng">
                <a:solidFill>
                  <a:srgbClr val="FF0000"/>
                </a:solidFill>
                <a:prstDash val="sysDot"/>
                <a:round/>
                <a:headEnd type="none" w="med" len="med"/>
                <a:tailEnd type="none" w="med" len="med"/>
              </a:ln>
            </p:spPr>
          </p:sp>
          <p:sp>
            <p:nvSpPr>
              <p:cNvPr id="1049021" name="Line 22"/>
              <p:cNvSpPr/>
              <p:nvPr/>
            </p:nvSpPr>
            <p:spPr>
              <a:xfrm flipH="1" flipV="1">
                <a:off x="5429" y="2143"/>
                <a:ext cx="571" cy="1786"/>
              </a:xfrm>
              <a:prstGeom prst="line">
                <a:avLst/>
              </a:prstGeom>
              <a:ln w="38100" cap="flat" cmpd="sng">
                <a:solidFill>
                  <a:srgbClr val="FF0000"/>
                </a:solidFill>
                <a:prstDash val="sysDot"/>
                <a:round/>
                <a:headEnd type="none" w="med" len="med"/>
                <a:tailEnd type="none" w="med" len="med"/>
              </a:ln>
            </p:spPr>
          </p:sp>
          <p:sp>
            <p:nvSpPr>
              <p:cNvPr id="1049022" name="Line 23"/>
              <p:cNvSpPr/>
              <p:nvPr/>
            </p:nvSpPr>
            <p:spPr>
              <a:xfrm flipV="1">
                <a:off x="6000" y="2143"/>
                <a:ext cx="857" cy="1786"/>
              </a:xfrm>
              <a:prstGeom prst="line">
                <a:avLst/>
              </a:prstGeom>
              <a:ln w="38100" cap="flat" cmpd="sng">
                <a:solidFill>
                  <a:srgbClr val="FF0000"/>
                </a:solidFill>
                <a:prstDash val="sysDot"/>
                <a:round/>
                <a:headEnd type="none" w="med" len="med"/>
                <a:tailEnd type="none" w="med" len="med"/>
              </a:ln>
            </p:spPr>
          </p:sp>
          <p:sp>
            <p:nvSpPr>
              <p:cNvPr id="1049023" name="Line 24"/>
              <p:cNvSpPr/>
              <p:nvPr/>
            </p:nvSpPr>
            <p:spPr>
              <a:xfrm flipH="1" flipV="1">
                <a:off x="6857" y="2143"/>
                <a:ext cx="572" cy="1786"/>
              </a:xfrm>
              <a:prstGeom prst="line">
                <a:avLst/>
              </a:prstGeom>
              <a:ln w="38100" cap="flat" cmpd="sng">
                <a:solidFill>
                  <a:srgbClr val="FF0000"/>
                </a:solidFill>
                <a:prstDash val="sysDot"/>
                <a:round/>
                <a:headEnd type="none" w="med" len="med"/>
                <a:tailEnd type="none" w="med" len="med"/>
              </a:ln>
            </p:spPr>
          </p:sp>
        </p:grpSp>
        <p:sp>
          <p:nvSpPr>
            <p:cNvPr id="1049024" name="Text Box 25"/>
            <p:cNvSpPr txBox="1"/>
            <p:nvPr/>
          </p:nvSpPr>
          <p:spPr>
            <a:xfrm>
              <a:off x="4958" y="171"/>
              <a:ext cx="4524" cy="1265"/>
            </a:xfrm>
            <a:prstGeom prst="rect">
              <a:avLst/>
            </a:prstGeom>
            <a:noFill/>
            <a:ln w="9525">
              <a:noFill/>
            </a:ln>
          </p:spPr>
          <p:txBody>
            <a:bodyPr wrap="square" lIns="91440" tIns="45720" rIns="91440" bIns="45720" anchor="ctr" anchorCtr="0"/>
            <a:p>
              <a:pPr algn="ctr">
                <a:buSzTx/>
              </a:pPr>
              <a:r>
                <a:rPr lang="zh-CN" altLang="en-US" sz="2000">
                  <a:solidFill>
                    <a:srgbClr val="0000FF"/>
                  </a:solidFill>
                  <a:latin typeface="Times New Roman" panose="02020603050405020304" pitchFamily="65" charset="0"/>
                </a:rPr>
                <a:t>运动方向</a:t>
              </a:r>
              <a:endParaRPr lang="zh-CN" altLang="en-US" sz="2000">
                <a:solidFill>
                  <a:srgbClr val="0000FF"/>
                </a:solidFill>
                <a:latin typeface="Times New Roman" panose="02020603050405020304" pitchFamily="65" charset="0"/>
              </a:endParaRPr>
            </a:p>
          </p:txBody>
        </p:sp>
      </p:grpSp>
      <p:sp>
        <p:nvSpPr>
          <p:cNvPr id="1049025" name="Rectangle 3"/>
          <p:cNvSpPr/>
          <p:nvPr/>
        </p:nvSpPr>
        <p:spPr>
          <a:xfrm>
            <a:off x="539750" y="1412875"/>
            <a:ext cx="8208963" cy="360363"/>
          </a:xfrm>
          <a:prstGeom prst="rect">
            <a:avLst/>
          </a:prstGeom>
          <a:noFill/>
          <a:ln w="9525">
            <a:noFill/>
          </a:ln>
        </p:spPr>
        <p:txBody>
          <a:bodyPr wrap="square" lIns="92075" tIns="46355" rIns="92075" bIns="46355" anchor="ctr" anchorCtr="0"/>
          <a:p>
            <a:pPr>
              <a:lnSpc>
                <a:spcPct val="85000"/>
              </a:lnSpc>
              <a:buSzTx/>
              <a:buFont typeface="Wingdings" panose="05000000000000000000" pitchFamily="2" charset="2"/>
              <a:buChar char="Ø"/>
            </a:pPr>
            <a:r>
              <a:rPr lang="zh-CN" altLang="en-US" sz="3600">
                <a:solidFill>
                  <a:srgbClr val="CC00FF"/>
                </a:solidFill>
                <a:latin typeface="隶书" panose="02010509060101010101" pitchFamily="67" charset="-122"/>
              </a:rPr>
              <a:t>光电式可逆计数器</a:t>
            </a:r>
            <a:endParaRPr lang="zh-CN" altLang="en-US" sz="3600">
              <a:solidFill>
                <a:srgbClr val="CC00FF"/>
              </a:solidFill>
              <a:latin typeface="隶书" panose="02010509060101010101" pitchFamily="67"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025"/>
                                        </p:tgtEl>
                                        <p:attrNameLst>
                                          <p:attrName>style.visibility</p:attrName>
                                        </p:attrNameLst>
                                      </p:cBhvr>
                                      <p:to>
                                        <p:strVal val="visible"/>
                                      </p:to>
                                    </p:set>
                                    <p:animEffect transition="in" filter="wipe(left)">
                                      <p:cBhvr>
                                        <p:cTn id="7" dur="500"/>
                                        <p:tgtEl>
                                          <p:spTgt spid="10490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 calcmode="lin" valueType="num">
                                      <p:cBhvr>
                                        <p:cTn id="12" dur="500" fill="hold"/>
                                        <p:tgtEl>
                                          <p:spTgt spid="182"/>
                                        </p:tgtEl>
                                        <p:attrNameLst>
                                          <p:attrName>ppt_x</p:attrName>
                                        </p:attrNameLst>
                                      </p:cBhvr>
                                      <p:tavLst>
                                        <p:tav tm="0">
                                          <p:val>
                                            <p:strVal val="ppt_x"/>
                                          </p:val>
                                        </p:tav>
                                        <p:tav tm="100000">
                                          <p:val>
                                            <p:strVal val="ppt_x"/>
                                          </p:val>
                                        </p:tav>
                                      </p:tavLst>
                                    </p:anim>
                                    <p:anim calcmode="lin" valueType="num">
                                      <p:cBhvr>
                                        <p:cTn id="13"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3"/>
                                        </p:tgtEl>
                                        <p:attrNameLst>
                                          <p:attrName>style.visibility</p:attrName>
                                        </p:attrNameLst>
                                      </p:cBhvr>
                                      <p:to>
                                        <p:strVal val="visible"/>
                                      </p:to>
                                    </p:set>
                                    <p:anim calcmode="lin" valueType="num">
                                      <p:cBhvr>
                                        <p:cTn id="18" dur="500" fill="hold"/>
                                        <p:tgtEl>
                                          <p:spTgt spid="183"/>
                                        </p:tgtEl>
                                        <p:attrNameLst>
                                          <p:attrName>ppt_x</p:attrName>
                                        </p:attrNameLst>
                                      </p:cBhvr>
                                      <p:tavLst>
                                        <p:tav tm="0">
                                          <p:val>
                                            <p:strVal val="ppt_x"/>
                                          </p:val>
                                        </p:tav>
                                        <p:tav tm="100000">
                                          <p:val>
                                            <p:strVal val="ppt_x"/>
                                          </p:val>
                                        </p:tav>
                                      </p:tavLst>
                                    </p:anim>
                                    <p:anim calcmode="lin" valueType="num">
                                      <p:cBhvr>
                                        <p:cTn id="19"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5" grpId="0" animBg="1" advAuto="100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pic>
        <p:nvPicPr>
          <p:cNvPr id="2097188" name="图片 1" descr="85.jpg"/>
          <p:cNvPicPr>
            <a:picLocks noRot="1" noChangeAspect="1"/>
          </p:cNvPicPr>
          <p:nvPr/>
        </p:nvPicPr>
        <p:blipFill>
          <a:blip r:embed="rId1"/>
          <a:stretch>
            <a:fillRect/>
          </a:stretch>
        </p:blipFill>
        <p:spPr>
          <a:xfrm>
            <a:off x="611188" y="1268413"/>
            <a:ext cx="1728787" cy="1701800"/>
          </a:xfrm>
          <a:prstGeom prst="rect">
            <a:avLst/>
          </a:prstGeom>
          <a:noFill/>
          <a:ln w="9525">
            <a:noFill/>
          </a:ln>
        </p:spPr>
      </p:pic>
      <p:sp>
        <p:nvSpPr>
          <p:cNvPr id="1048684" name="云形标注 7"/>
          <p:cNvSpPr/>
          <p:nvPr/>
        </p:nvSpPr>
        <p:spPr>
          <a:xfrm>
            <a:off x="2844800" y="1270000"/>
            <a:ext cx="5689600" cy="1438275"/>
          </a:xfrm>
          <a:prstGeom prst="cloudCallout">
            <a:avLst>
              <a:gd name="adj1" fmla="val -61148"/>
              <a:gd name="adj2" fmla="val 3366"/>
            </a:avLst>
          </a:prstGeom>
          <a:solidFill>
            <a:srgbClr val="FAF5F0"/>
          </a:solidFill>
          <a:ln w="25400" cap="flat" cmpd="sng">
            <a:solidFill>
              <a:srgbClr val="A5B3BC"/>
            </a:solidFill>
            <a:prstDash val="solid"/>
            <a:round/>
            <a:headEnd type="none" w="med" len="med"/>
            <a:tailEnd type="none" w="med" len="med"/>
          </a:ln>
        </p:spPr>
        <p:txBody>
          <a:bodyPr wrap="square" lIns="91440" tIns="45720" rIns="91440" bIns="45720" anchor="ctr" anchorCtr="0"/>
          <a:p>
            <a:pPr algn="ctr">
              <a:buClrTx/>
            </a:pPr>
            <a:r>
              <a:rPr lang="en-US" altLang="zh-CN" sz="2400">
                <a:latin typeface="Arial" panose="020B0604020202020204" pitchFamily="34" charset="0"/>
              </a:rPr>
              <a:t> </a:t>
            </a:r>
            <a:r>
              <a:rPr lang="zh-CN" altLang="en-US" sz="2400">
                <a:latin typeface="Arial" panose="020B0604020202020204" pitchFamily="34" charset="0"/>
              </a:rPr>
              <a:t>绝对误差愈小，说明指示值愈接近真值或户测量精度愈高</a:t>
            </a:r>
            <a:r>
              <a:rPr lang="zh-CN" altLang="en-US" sz="2400">
                <a:latin typeface="Calibri" panose="020F0502020204030204" pitchFamily="66" charset="0"/>
              </a:rPr>
              <a:t>？</a:t>
            </a:r>
            <a:endParaRPr lang="zh-CN" altLang="en-US" sz="2400">
              <a:latin typeface="Calibri" panose="020F0502020204030204" pitchFamily="66" charset="0"/>
            </a:endParaRPr>
          </a:p>
        </p:txBody>
      </p:sp>
      <p:pic>
        <p:nvPicPr>
          <p:cNvPr id="2097189" name="图片 9" descr="MC900429399.WMF"/>
          <p:cNvPicPr>
            <a:picLocks noRot="1" noChangeAspect="1"/>
          </p:cNvPicPr>
          <p:nvPr/>
        </p:nvPicPr>
        <p:blipFill>
          <a:blip r:embed="rId2"/>
          <a:stretch>
            <a:fillRect/>
          </a:stretch>
        </p:blipFill>
        <p:spPr>
          <a:xfrm>
            <a:off x="684213" y="3286125"/>
            <a:ext cx="1641475" cy="1524000"/>
          </a:xfrm>
          <a:prstGeom prst="rect">
            <a:avLst/>
          </a:prstGeom>
          <a:noFill/>
          <a:ln w="9525">
            <a:noFill/>
          </a:ln>
        </p:spPr>
      </p:pic>
      <p:sp>
        <p:nvSpPr>
          <p:cNvPr id="1048685" name="椭圆形标注 11"/>
          <p:cNvSpPr/>
          <p:nvPr/>
        </p:nvSpPr>
        <p:spPr>
          <a:xfrm>
            <a:off x="2700338" y="2997200"/>
            <a:ext cx="5761037" cy="1439863"/>
          </a:xfrm>
          <a:prstGeom prst="wedgeEllipseCallout">
            <a:avLst>
              <a:gd name="adj1" fmla="val -56796"/>
              <a:gd name="adj2" fmla="val 14125"/>
            </a:avLst>
          </a:prstGeom>
          <a:solidFill>
            <a:srgbClr val="FCFEFF"/>
          </a:solidFill>
          <a:ln w="9525" cap="flat" cmpd="sng">
            <a:solidFill>
              <a:srgbClr val="FBDDBF"/>
            </a:solidFill>
            <a:prstDash val="solid"/>
            <a:miter/>
            <a:headEnd type="none" w="med" len="med"/>
            <a:tailEnd type="none" w="med" len="med"/>
          </a:ln>
          <a:effectLst>
            <a:outerShdw dist="19685" dir="5400000" algn="ctr" rotWithShape="0">
              <a:srgbClr val="000000">
                <a:alpha val="25000"/>
              </a:srgbClr>
            </a:outerShdw>
          </a:effectLst>
        </p:spPr>
        <p:txBody>
          <a:bodyPr wrap="square" lIns="91440" tIns="45720" rIns="91440" bIns="45720" anchor="ctr" anchorCtr="0"/>
          <a:p>
            <a:r>
              <a:rPr lang="en-US" altLang="zh-CN" sz="2400">
                <a:solidFill>
                  <a:schemeClr val="tx2"/>
                </a:solidFill>
                <a:latin typeface="Arial" panose="020B0604020202020204" pitchFamily="34" charset="0"/>
              </a:rPr>
              <a:t>       </a:t>
            </a:r>
            <a:r>
              <a:rPr lang="zh-CN" altLang="en-US" sz="2400">
                <a:solidFill>
                  <a:schemeClr val="tx2"/>
                </a:solidFill>
                <a:latin typeface="Arial" panose="020B0604020202020204" pitchFamily="34" charset="0"/>
              </a:rPr>
              <a:t>这一结论只适用于被测量值相同的情况，而不能说明不同值的测量精度。</a:t>
            </a:r>
            <a:endParaRPr lang="zh-CN" altLang="en-US" sz="2400">
              <a:solidFill>
                <a:schemeClr val="tx2"/>
              </a:solidFill>
              <a:latin typeface="Arial" panose="020B0604020202020204" pitchFamily="34" charset="0"/>
            </a:endParaRPr>
          </a:p>
        </p:txBody>
      </p:sp>
      <p:grpSp>
        <p:nvGrpSpPr>
          <p:cNvPr id="105" name="Group 6"/>
          <p:cNvGrpSpPr/>
          <p:nvPr/>
        </p:nvGrpSpPr>
        <p:grpSpPr>
          <a:xfrm>
            <a:off x="900113" y="5230813"/>
            <a:ext cx="1079500" cy="503237"/>
            <a:chOff x="0" y="0"/>
            <a:chExt cx="10000" cy="10000"/>
          </a:xfrm>
        </p:grpSpPr>
        <p:sp>
          <p:nvSpPr>
            <p:cNvPr id="1048686" name="AutoShape 7"/>
            <p:cNvSpPr/>
            <p:nvPr/>
          </p:nvSpPr>
          <p:spPr>
            <a:xfrm>
              <a:off x="0" y="13"/>
              <a:ext cx="10006" cy="10000"/>
            </a:xfrm>
            <a:prstGeom prst="roundRect">
              <a:avLst>
                <a:gd name="adj" fmla="val 16667"/>
              </a:avLst>
            </a:prstGeom>
            <a:solidFill>
              <a:srgbClr val="FFFF99"/>
            </a:solidFill>
            <a:ln w="28575" cap="flat" cmpd="sng">
              <a:solidFill>
                <a:srgbClr val="FF3399"/>
              </a:solidFill>
              <a:prstDash val="solid"/>
              <a:round/>
              <a:headEnd type="none" w="med" len="med"/>
              <a:tailEnd type="none" w="med" len="med"/>
            </a:ln>
          </p:spPr>
          <p:txBody>
            <a:bodyPr wrap="square" lIns="91440" tIns="45720" rIns="91440" bIns="45720" anchor="ctr" anchorCtr="0"/>
            <a:p>
              <a:pPr>
                <a:buClrTx/>
              </a:pPr>
              <a:endParaRPr lang="en-US" altLang="zh-CN">
                <a:latin typeface="Arial" panose="020B0604020202020204" pitchFamily="34" charset="0"/>
              </a:endParaRPr>
            </a:p>
          </p:txBody>
        </p:sp>
        <p:sp>
          <p:nvSpPr>
            <p:cNvPr id="1048687" name="Text Box 8"/>
            <p:cNvSpPr txBox="1"/>
            <p:nvPr/>
          </p:nvSpPr>
          <p:spPr>
            <a:xfrm>
              <a:off x="659" y="0"/>
              <a:ext cx="8947" cy="9079"/>
            </a:xfrm>
            <a:prstGeom prst="rect">
              <a:avLst/>
            </a:prstGeom>
            <a:noFill/>
            <a:ln w="9525">
              <a:noFill/>
            </a:ln>
          </p:spPr>
          <p:txBody>
            <a:bodyPr wrap="square" lIns="91440" tIns="45720" rIns="91440" bIns="45720" anchor="t" anchorCtr="0"/>
            <a:p>
              <a:pPr>
                <a:buClrTx/>
              </a:pPr>
              <a:r>
                <a:rPr lang="zh-CN" altLang="en-US" sz="2400">
                  <a:latin typeface="Arial" panose="020B0604020202020204" pitchFamily="34" charset="0"/>
                </a:rPr>
                <a:t>思 考</a:t>
              </a:r>
              <a:endParaRPr lang="zh-CN" altLang="en-US" sz="2400">
                <a:latin typeface="Arial" panose="020B0604020202020204" pitchFamily="34" charset="0"/>
              </a:endParaRPr>
            </a:p>
          </p:txBody>
        </p:sp>
      </p:grpSp>
      <p:sp>
        <p:nvSpPr>
          <p:cNvPr id="1048688" name="Text Box 9"/>
          <p:cNvSpPr txBox="1"/>
          <p:nvPr/>
        </p:nvSpPr>
        <p:spPr>
          <a:xfrm>
            <a:off x="2127250" y="5011738"/>
            <a:ext cx="6765925" cy="1043939"/>
          </a:xfrm>
          <a:prstGeom prst="rect">
            <a:avLst/>
          </a:prstGeom>
          <a:noFill/>
          <a:ln w="9525">
            <a:noFill/>
          </a:ln>
        </p:spPr>
        <p:txBody>
          <a:bodyPr wrap="square" lIns="91440" tIns="45720" rIns="91440" bIns="45720" anchor="t" anchorCtr="0">
            <a:spAutoFit/>
          </a:bodyPr>
          <a:p>
            <a:pPr>
              <a:buClrTx/>
            </a:pPr>
            <a:r>
              <a:rPr lang="en-US" altLang="zh-CN" sz="2000">
                <a:latin typeface="Arial" panose="020B0604020202020204" pitchFamily="34" charset="0"/>
              </a:rPr>
              <a:t>        A</a:t>
            </a:r>
            <a:r>
              <a:rPr lang="zh-CN" altLang="en-US" sz="2000">
                <a:latin typeface="Arial" panose="020B0604020202020204" pitchFamily="34" charset="0"/>
              </a:rPr>
              <a:t>仪器测量</a:t>
            </a:r>
            <a:r>
              <a:rPr lang="en-US" altLang="zh-CN" sz="2000">
                <a:latin typeface="Arial" panose="020B0604020202020204" pitchFamily="34" charset="0"/>
              </a:rPr>
              <a:t>10 mm</a:t>
            </a:r>
            <a:r>
              <a:rPr lang="zh-CN" altLang="en-US" sz="2000">
                <a:latin typeface="Arial" panose="020B0604020202020204" pitchFamily="34" charset="0"/>
              </a:rPr>
              <a:t>的长度，绝对误差为</a:t>
            </a:r>
            <a:r>
              <a:rPr lang="en-US" altLang="zh-CN" sz="2000">
                <a:latin typeface="Arial" panose="020B0604020202020204" pitchFamily="34" charset="0"/>
              </a:rPr>
              <a:t>0.001 mm;B</a:t>
            </a:r>
            <a:r>
              <a:rPr lang="zh-CN" altLang="en-US" sz="2000">
                <a:latin typeface="Arial" panose="020B0604020202020204" pitchFamily="34" charset="0"/>
              </a:rPr>
              <a:t>仪器测量</a:t>
            </a:r>
            <a:r>
              <a:rPr lang="en-US" altLang="zh-CN" sz="2000">
                <a:latin typeface="Arial" panose="020B0604020202020204" pitchFamily="34" charset="0"/>
              </a:rPr>
              <a:t>200 mm</a:t>
            </a:r>
            <a:r>
              <a:rPr lang="zh-CN" altLang="en-US" sz="2000">
                <a:latin typeface="Arial" panose="020B0604020202020204" pitchFamily="34" charset="0"/>
              </a:rPr>
              <a:t>长度，误差为</a:t>
            </a:r>
            <a:r>
              <a:rPr lang="en-US" altLang="zh-CN" sz="2000">
                <a:latin typeface="Arial" panose="020B0604020202020204" pitchFamily="34" charset="0"/>
              </a:rPr>
              <a:t>0.01 mm</a:t>
            </a:r>
            <a:r>
              <a:rPr lang="zh-CN" altLang="en-US" sz="2000">
                <a:latin typeface="Arial" panose="020B0604020202020204" pitchFamily="34" charset="0"/>
              </a:rPr>
              <a:t>；问哪个仪器的测量精度更高？</a:t>
            </a:r>
            <a:endParaRPr lang="zh-CN" altLang="en-US" sz="2000">
              <a:latin typeface="Arial" panose="020B0604020202020204" pitchFamily="34" charset="0"/>
            </a:endParaRPr>
          </a:p>
        </p:txBody>
      </p:sp>
      <p:sp>
        <p:nvSpPr>
          <p:cNvPr id="1048689" name="AutoShape 10"/>
          <p:cNvSpPr/>
          <p:nvPr/>
        </p:nvSpPr>
        <p:spPr>
          <a:xfrm flipV="1">
            <a:off x="6229350" y="5876925"/>
            <a:ext cx="1150938" cy="146050"/>
          </a:xfrm>
          <a:prstGeom prst="rect">
            <a:avLst/>
          </a:prstGeom>
          <a:solidFill>
            <a:srgbClr val="CCFFCC"/>
          </a:solidFill>
          <a:ln w="19050" cap="flat" cmpd="sng">
            <a:solidFill>
              <a:srgbClr val="FF00FF"/>
            </a:solidFill>
            <a:prstDash val="solid"/>
            <a:round/>
            <a:headEnd type="none" w="med" len="med"/>
            <a:tailEnd type="none" w="med" len="med"/>
          </a:ln>
        </p:spPr>
        <p:txBody>
          <a:bodyPr wrap="square" lIns="91440" tIns="45720" rIns="91440" bIns="45720" anchor="ctr" anchorCtr="0"/>
          <a:p>
            <a:pPr>
              <a:buClrTx/>
            </a:pPr>
            <a:endParaRPr lang="en-US" altLang="zh-CN">
              <a:latin typeface="Arial" panose="020B0604020202020204" pitchFamily="34" charset="0"/>
            </a:endParaRPr>
          </a:p>
        </p:txBody>
      </p:sp>
      <p:grpSp>
        <p:nvGrpSpPr>
          <p:cNvPr id="106" name="Group 11"/>
          <p:cNvGrpSpPr/>
          <p:nvPr/>
        </p:nvGrpSpPr>
        <p:grpSpPr>
          <a:xfrm>
            <a:off x="7524750" y="5734050"/>
            <a:ext cx="1295400" cy="431800"/>
            <a:chOff x="0" y="0"/>
            <a:chExt cx="10000" cy="10000"/>
          </a:xfrm>
        </p:grpSpPr>
        <p:sp>
          <p:nvSpPr>
            <p:cNvPr id="1048690" name="AutoShape 12"/>
            <p:cNvSpPr/>
            <p:nvPr/>
          </p:nvSpPr>
          <p:spPr>
            <a:xfrm>
              <a:off x="0" y="15"/>
              <a:ext cx="9446" cy="9985"/>
            </a:xfrm>
            <a:prstGeom prst="roundRect">
              <a:avLst>
                <a:gd name="adj" fmla="val 16667"/>
              </a:avLst>
            </a:prstGeom>
            <a:solidFill>
              <a:srgbClr val="CCFFCC"/>
            </a:solidFill>
            <a:ln w="28575" cap="flat" cmpd="sng">
              <a:solidFill>
                <a:srgbClr val="0000FF"/>
              </a:solidFill>
              <a:prstDash val="solid"/>
              <a:round/>
              <a:headEnd type="none" w="med" len="med"/>
              <a:tailEnd type="none" w="med" len="med"/>
            </a:ln>
          </p:spPr>
          <p:txBody>
            <a:bodyPr wrap="square" lIns="91440" tIns="45720" rIns="91440" bIns="45720" anchor="ctr" anchorCtr="0"/>
            <a:p>
              <a:pPr>
                <a:buClrTx/>
              </a:pPr>
              <a:endParaRPr lang="en-US" altLang="zh-CN">
                <a:latin typeface="Arial" panose="020B0604020202020204" pitchFamily="34" charset="0"/>
              </a:endParaRPr>
            </a:p>
          </p:txBody>
        </p:sp>
        <p:sp>
          <p:nvSpPr>
            <p:cNvPr id="1048691" name="Text Box 13"/>
            <p:cNvSpPr txBox="1"/>
            <p:nvPr/>
          </p:nvSpPr>
          <p:spPr>
            <a:xfrm>
              <a:off x="0" y="0"/>
              <a:ext cx="10000" cy="9163"/>
            </a:xfrm>
            <a:prstGeom prst="rect">
              <a:avLst/>
            </a:prstGeom>
            <a:noFill/>
            <a:ln w="9525">
              <a:noFill/>
            </a:ln>
          </p:spPr>
          <p:txBody>
            <a:bodyPr wrap="square" lIns="91440" tIns="45720" rIns="91440" bIns="45720" anchor="t" anchorCtr="0"/>
            <a:p>
              <a:r>
                <a:rPr lang="zh-CN" altLang="en-US" sz="2000">
                  <a:solidFill>
                    <a:schemeClr val="tx2"/>
                  </a:solidFill>
                  <a:latin typeface="Arial" panose="020B0604020202020204" pitchFamily="34" charset="0"/>
                </a:rPr>
                <a:t>相对误差</a:t>
              </a:r>
              <a:endParaRPr lang="zh-CN" altLang="en-US" sz="2000">
                <a:solidFill>
                  <a:schemeClr val="tx2"/>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3" p14:bwMode="auto">
            <p14:nvContentPartPr>
              <p14:cNvPr id="1049559" name="墨迹 1049558"/>
              <p14:cNvContentPartPr/>
              <p14:nvPr/>
            </p14:nvContentPartPr>
            <p14:xfrm>
              <a:off x="3014206" y="312622"/>
              <a:ext cx="5175416" cy="4598256"/>
            </p14:xfrm>
          </p:contentPart>
        </mc:Choice>
        <mc:Fallback xmlns="">
          <p:pic>
            <p:nvPicPr>
              <p:cNvPr id="1049559" name="墨迹 1049558"/>
            </p:nvPicPr>
            <p:blipFill>
              <a:blip r:embed="rId4"/>
            </p:blipFill>
            <p:spPr>
              <a:xfrm>
                <a:off x="3014206" y="312622"/>
                <a:ext cx="5175416" cy="4598256"/>
              </a:xfrm>
              <a:prstGeom prst="rect"/>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48684"/>
                                        </p:tgtEl>
                                        <p:attrNameLst>
                                          <p:attrName>style.visibility</p:attrName>
                                        </p:attrNameLst>
                                      </p:cBhvr>
                                      <p:to>
                                        <p:strVal val="visible"/>
                                      </p:to>
                                    </p:set>
                                    <p:animEffect transition="in" filter="circle(in)">
                                      <p:cBhvr>
                                        <p:cTn id="7" dur="2000"/>
                                        <p:tgtEl>
                                          <p:spTgt spid="1048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97189"/>
                                        </p:tgtEl>
                                        <p:attrNameLst>
                                          <p:attrName>style.visibility</p:attrName>
                                        </p:attrNameLst>
                                      </p:cBhvr>
                                      <p:to>
                                        <p:strVal val="visible"/>
                                      </p:to>
                                    </p:set>
                                    <p:animEffect transition="in" filter="blinds(horizontal)">
                                      <p:cBhvr>
                                        <p:cTn id="12" dur="500"/>
                                        <p:tgtEl>
                                          <p:spTgt spid="209718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48685"/>
                                        </p:tgtEl>
                                        <p:attrNameLst>
                                          <p:attrName>style.visibility</p:attrName>
                                        </p:attrNameLst>
                                      </p:cBhvr>
                                      <p:to>
                                        <p:strVal val="visible"/>
                                      </p:to>
                                    </p:set>
                                    <p:animEffect transition="in" filter="blinds(horizontal)">
                                      <p:cBhvr>
                                        <p:cTn id="16" dur="500"/>
                                        <p:tgtEl>
                                          <p:spTgt spid="104868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p:cTn id="21" dur="500" fill="hold"/>
                                        <p:tgtEl>
                                          <p:spTgt spid="105"/>
                                        </p:tgtEl>
                                        <p:attrNameLst>
                                          <p:attrName>ppt_x</p:attrName>
                                        </p:attrNameLst>
                                      </p:cBhvr>
                                      <p:tavLst>
                                        <p:tav tm="0">
                                          <p:val>
                                            <p:strVal val="0-ppt_w/2"/>
                                          </p:val>
                                        </p:tav>
                                        <p:tav tm="100000">
                                          <p:val>
                                            <p:strVal val="ppt_x"/>
                                          </p:val>
                                        </p:tav>
                                      </p:tavLst>
                                    </p:anim>
                                    <p:anim calcmode="lin" valueType="num">
                                      <p:cBhvr>
                                        <p:cTn id="22"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1048688"/>
                                        </p:tgtEl>
                                        <p:attrNameLst>
                                          <p:attrName>style.visibility</p:attrName>
                                        </p:attrNameLst>
                                      </p:cBhvr>
                                      <p:to>
                                        <p:strVal val="visible"/>
                                      </p:to>
                                    </p:set>
                                    <p:animEffect transition="in" filter="wipe(left)">
                                      <p:cBhvr>
                                        <p:cTn id="27" dur="100"/>
                                        <p:tgtEl>
                                          <p:spTgt spid="104868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048689"/>
                                        </p:tgtEl>
                                        <p:attrNameLst>
                                          <p:attrName>style.visibility</p:attrName>
                                        </p:attrNameLst>
                                      </p:cBhvr>
                                      <p:to>
                                        <p:strVal val="visible"/>
                                      </p:to>
                                    </p:set>
                                    <p:anim calcmode="lin" valueType="num">
                                      <p:cBhvr>
                                        <p:cTn id="32" dur="500" fill="hold"/>
                                        <p:tgtEl>
                                          <p:spTgt spid="1048689"/>
                                        </p:tgtEl>
                                        <p:attrNameLst>
                                          <p:attrName>ppt_x</p:attrName>
                                        </p:attrNameLst>
                                      </p:cBhvr>
                                      <p:tavLst>
                                        <p:tav tm="0">
                                          <p:val>
                                            <p:strVal val="0-ppt_w/2"/>
                                          </p:val>
                                        </p:tav>
                                        <p:tav tm="100000">
                                          <p:val>
                                            <p:strVal val="ppt_x"/>
                                          </p:val>
                                        </p:tav>
                                      </p:tavLst>
                                    </p:anim>
                                    <p:anim calcmode="lin" valueType="num">
                                      <p:cBhvr>
                                        <p:cTn id="33" dur="500" fill="hold"/>
                                        <p:tgtEl>
                                          <p:spTgt spid="104868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nodeType="after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p:cTn id="37" dur="500" fill="hold"/>
                                        <p:tgtEl>
                                          <p:spTgt spid="106"/>
                                        </p:tgtEl>
                                        <p:attrNameLst>
                                          <p:attrName>ppt_x</p:attrName>
                                        </p:attrNameLst>
                                      </p:cBhvr>
                                      <p:tavLst>
                                        <p:tav tm="0">
                                          <p:val>
                                            <p:strVal val="1+ppt_w/2"/>
                                          </p:val>
                                        </p:tav>
                                        <p:tav tm="100000">
                                          <p:val>
                                            <p:strVal val="ppt_x"/>
                                          </p:val>
                                        </p:tav>
                                      </p:tavLst>
                                    </p:anim>
                                    <p:anim calcmode="lin" valueType="num">
                                      <p:cBhvr>
                                        <p:cTn id="38"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4" grpId="0" bldLvl="0" animBg="1" advAuto="1000"/>
      <p:bldP spid="1048685" grpId="0" bldLvl="0" animBg="1" advAuto="1000"/>
      <p:bldP spid="1048688" grpId="0" advAuto="1000"/>
      <p:bldP spid="1048689" grpId="0" bldLvl="0" animBg="1" advAuto="100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92" name="Text Box 5"/>
          <p:cNvSpPr txBox="1"/>
          <p:nvPr/>
        </p:nvSpPr>
        <p:spPr>
          <a:xfrm>
            <a:off x="684213" y="1371600"/>
            <a:ext cx="8135937" cy="639763"/>
          </a:xfrm>
          <a:prstGeom prst="rect">
            <a:avLst/>
          </a:prstGeom>
          <a:noFill/>
          <a:ln w="9525">
            <a:noFill/>
          </a:ln>
        </p:spPr>
        <p:txBody>
          <a:bodyPr wrap="square" lIns="91440" tIns="45720" rIns="91440" bIns="45720" anchor="t" anchorCtr="0">
            <a:spAutoFit/>
          </a:bodyPr>
          <a:p>
            <a:pPr algn="just">
              <a:buSzTx/>
            </a:pPr>
            <a:r>
              <a:rPr lang="zh-CN" altLang="en-US" sz="3600">
                <a:solidFill>
                  <a:srgbClr val="FF0000"/>
                </a:solidFill>
                <a:latin typeface="Arial" panose="020B0604020202020204" pitchFamily="34" charset="0"/>
              </a:rPr>
              <a:t>二、</a:t>
            </a:r>
            <a:r>
              <a:rPr lang="zh-CN" altLang="en-US" sz="3600">
                <a:solidFill>
                  <a:schemeClr val="tx2"/>
                </a:solidFill>
                <a:latin typeface="Arial" panose="020B0604020202020204" pitchFamily="34" charset="0"/>
              </a:rPr>
              <a:t>建模参数中的不确定度</a:t>
            </a:r>
            <a:r>
              <a:rPr lang="en-US" altLang="zh-CN" sz="3600">
                <a:solidFill>
                  <a:schemeClr val="tx2"/>
                </a:solidFill>
                <a:latin typeface="Arial" panose="020B0604020202020204" pitchFamily="34" charset="0"/>
              </a:rPr>
              <a:t>——∆N/N</a:t>
            </a:r>
            <a:endParaRPr lang="en-US" altLang="zh-CN" sz="3600">
              <a:solidFill>
                <a:schemeClr val="tx2"/>
              </a:solidFill>
              <a:latin typeface="Arial" panose="020B0604020202020204" pitchFamily="34" charset="0"/>
            </a:endParaRPr>
          </a:p>
        </p:txBody>
      </p:sp>
      <p:pic>
        <p:nvPicPr>
          <p:cNvPr id="2097190" name="Picture 12" descr="j0239169"/>
          <p:cNvPicPr>
            <a:picLocks noRot="1" noChangeAspect="1"/>
          </p:cNvPicPr>
          <p:nvPr/>
        </p:nvPicPr>
        <p:blipFill>
          <a:blip r:embed="rId1"/>
          <a:stretch>
            <a:fillRect/>
          </a:stretch>
        </p:blipFill>
        <p:spPr>
          <a:xfrm>
            <a:off x="7740650" y="4727575"/>
            <a:ext cx="1306513" cy="1509713"/>
          </a:xfrm>
          <a:prstGeom prst="rect">
            <a:avLst/>
          </a:prstGeom>
          <a:noFill/>
          <a:ln w="9525">
            <a:noFill/>
          </a:ln>
        </p:spPr>
      </p:pic>
      <p:sp>
        <p:nvSpPr>
          <p:cNvPr id="1048693" name="Rectangle 4"/>
          <p:cNvSpPr/>
          <p:nvPr/>
        </p:nvSpPr>
        <p:spPr>
          <a:xfrm>
            <a:off x="901700" y="2205038"/>
            <a:ext cx="7991475" cy="1395412"/>
          </a:xfrm>
          <a:prstGeom prst="rect">
            <a:avLst/>
          </a:prstGeom>
          <a:noFill/>
          <a:ln w="9525">
            <a:noFill/>
          </a:ln>
        </p:spPr>
        <p:txBody>
          <a:bodyPr wrap="square" lIns="91440" tIns="45720" rIns="91440" bIns="45720" anchor="t" anchorCtr="0"/>
          <a:p>
            <a:pPr>
              <a:lnSpc>
                <a:spcPct val="120000"/>
              </a:lnSpc>
              <a:buClr>
                <a:schemeClr val="hlink"/>
              </a:buClr>
              <a:buSzTx/>
              <a:buFont typeface="Wingdings" panose="05000000000000000000" pitchFamily="2" charset="2"/>
              <a:buChar char="§"/>
            </a:pPr>
            <a:r>
              <a:rPr lang="en-US" altLang="zh-CN" sz="3600">
                <a:solidFill>
                  <a:srgbClr val="000066"/>
                </a:solidFill>
                <a:latin typeface="华文行楷" panose="02010800040101010101" pitchFamily="64" charset="-122"/>
              </a:rPr>
              <a:t>   </a:t>
            </a:r>
            <a:r>
              <a:rPr lang="zh-CN" altLang="en-US" sz="3200">
                <a:solidFill>
                  <a:srgbClr val="000000"/>
                </a:solidFill>
                <a:latin typeface="楷体_GB2312" charset="0"/>
              </a:rPr>
              <a:t>任何建立在测量系统之上的应用系统都存在一定的不确定性。</a:t>
            </a:r>
            <a:endParaRPr lang="zh-CN" altLang="en-US" sz="3200">
              <a:solidFill>
                <a:srgbClr val="000000"/>
              </a:solidFill>
              <a:latin typeface="楷体_GB2312" charset="0"/>
            </a:endParaRPr>
          </a:p>
        </p:txBody>
      </p:sp>
      <p:sp>
        <p:nvSpPr>
          <p:cNvPr id="1048694" name="Rectangle 5"/>
          <p:cNvSpPr/>
          <p:nvPr/>
        </p:nvSpPr>
        <p:spPr>
          <a:xfrm>
            <a:off x="989013" y="3943350"/>
            <a:ext cx="7761287" cy="1350963"/>
          </a:xfrm>
          <a:prstGeom prst="rect">
            <a:avLst/>
          </a:prstGeom>
          <a:noFill/>
          <a:ln w="9525">
            <a:noFill/>
          </a:ln>
        </p:spPr>
        <p:txBody>
          <a:bodyPr wrap="square" lIns="91440" tIns="45720" rIns="91440" bIns="45720" anchor="t" anchorCtr="0"/>
          <a:p>
            <a:pPr>
              <a:lnSpc>
                <a:spcPct val="120000"/>
              </a:lnSpc>
              <a:buClr>
                <a:schemeClr val="hlink"/>
              </a:buClr>
              <a:buSzTx/>
              <a:buFont typeface="Wingdings" panose="05000000000000000000" pitchFamily="2" charset="2"/>
              <a:buChar char="§"/>
            </a:pPr>
            <a:r>
              <a:rPr lang="en-US" altLang="zh-CN" sz="3200">
                <a:solidFill>
                  <a:srgbClr val="000000"/>
                </a:solidFill>
                <a:latin typeface="华文中宋" panose="02010600040101010101" pitchFamily="64" charset="-122"/>
              </a:rPr>
              <a:t>  </a:t>
            </a:r>
            <a:r>
              <a:rPr lang="zh-CN" altLang="en-US" sz="3200">
                <a:solidFill>
                  <a:srgbClr val="000000"/>
                </a:solidFill>
                <a:latin typeface="楷体_GB2312" charset="0"/>
              </a:rPr>
              <a:t>传感器单体误差、测量环境变化以及测量的随机性变化都影响不确定度</a:t>
            </a:r>
            <a:r>
              <a:rPr lang="zh-CN" altLang="en-US" sz="3200">
                <a:solidFill>
                  <a:srgbClr val="000000"/>
                </a:solidFill>
                <a:latin typeface="华文中宋" panose="02010600040101010101" pitchFamily="64" charset="-122"/>
              </a:rPr>
              <a:t>。</a:t>
            </a:r>
            <a:endParaRPr lang="zh-CN" altLang="en-US" sz="3200">
              <a:solidFill>
                <a:srgbClr val="000000"/>
              </a:solidFill>
              <a:latin typeface="华文中宋" panose="02010600040101010101" pitchFamily="6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92"/>
                                        </p:tgtEl>
                                        <p:attrNameLst>
                                          <p:attrName>style.visibility</p:attrName>
                                        </p:attrNameLst>
                                      </p:cBhvr>
                                      <p:to>
                                        <p:strVal val="visible"/>
                                      </p:to>
                                    </p:set>
                                    <p:animEffect transition="in" filter="wipe(left)">
                                      <p:cBhvr>
                                        <p:cTn id="7" dur="500"/>
                                        <p:tgtEl>
                                          <p:spTgt spid="10486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048693"/>
                                        </p:tgtEl>
                                        <p:attrNameLst>
                                          <p:attrName>style.visibility</p:attrName>
                                        </p:attrNameLst>
                                      </p:cBhvr>
                                      <p:to>
                                        <p:strVal val="visible"/>
                                      </p:to>
                                    </p:set>
                                    <p:animEffect transition="in" filter="wipe(left)">
                                      <p:cBhvr>
                                        <p:cTn id="12" dur="100"/>
                                        <p:tgtEl>
                                          <p:spTgt spid="10486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048694"/>
                                        </p:tgtEl>
                                        <p:attrNameLst>
                                          <p:attrName>style.visibility</p:attrName>
                                        </p:attrNameLst>
                                      </p:cBhvr>
                                      <p:to>
                                        <p:strVal val="visible"/>
                                      </p:to>
                                    </p:set>
                                    <p:animEffect transition="in" filter="wipe(left)">
                                      <p:cBhvr>
                                        <p:cTn id="17" dur="100"/>
                                        <p:tgtEl>
                                          <p:spTgt spid="1048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2" grpId="0" animBg="1" advAuto="1000"/>
      <p:bldP spid="1048693" grpId="0" advAuto="1000"/>
      <p:bldP spid="1048694" grpId="0" advAuto="100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grpSp>
        <p:nvGrpSpPr>
          <p:cNvPr id="86" name="Group 2"/>
          <p:cNvGrpSpPr/>
          <p:nvPr/>
        </p:nvGrpSpPr>
        <p:grpSpPr>
          <a:xfrm>
            <a:off x="900113" y="1989138"/>
            <a:ext cx="7777162" cy="1079500"/>
            <a:chOff x="0" y="0"/>
            <a:chExt cx="10000" cy="10000"/>
          </a:xfrm>
        </p:grpSpPr>
        <p:sp>
          <p:nvSpPr>
            <p:cNvPr id="1048614" name="Rectangle 3"/>
            <p:cNvSpPr/>
            <p:nvPr/>
          </p:nvSpPr>
          <p:spPr>
            <a:xfrm>
              <a:off x="0" y="0"/>
              <a:ext cx="9376" cy="10006"/>
            </a:xfrm>
            <a:prstGeom prst="rect">
              <a:avLst/>
            </a:prstGeom>
            <a:noFill/>
            <a:ln w="9525">
              <a:noFill/>
            </a:ln>
          </p:spPr>
          <p:txBody>
            <a:bodyPr wrap="square" lIns="91440" tIns="45720" rIns="91440" bIns="45720" anchor="t" anchorCtr="0"/>
            <a:p>
              <a:pPr>
                <a:lnSpc>
                  <a:spcPct val="120000"/>
                </a:lnSpc>
                <a:buClr>
                  <a:schemeClr val="hlink"/>
                </a:buClr>
                <a:buSzTx/>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假定                为某个测量值，               为各个变量的单个误差，设</a:t>
              </a:r>
              <a:r>
                <a:rPr lang="en-US" altLang="zh-CN" sz="2400">
                  <a:solidFill>
                    <a:srgbClr val="000000"/>
                  </a:solidFill>
                  <a:latin typeface="宋体" panose="02010600030101010101" pitchFamily="2" charset="-122"/>
                </a:rPr>
                <a:t>N </a:t>
              </a:r>
              <a:r>
                <a:rPr lang="zh-CN" altLang="en-US" sz="2400">
                  <a:solidFill>
                    <a:srgbClr val="000000"/>
                  </a:solidFill>
                  <a:latin typeface="宋体" panose="02010600030101010101" pitchFamily="2" charset="-122"/>
                </a:rPr>
                <a:t>的总误差为</a:t>
              </a:r>
              <a:r>
                <a:rPr lang="en-US" altLang="zh-CN" sz="2400">
                  <a:latin typeface="Calibri" panose="020F0502020204030204" pitchFamily="66" charset="0"/>
                </a:rPr>
                <a:t>∆N</a:t>
              </a:r>
              <a:r>
                <a:rPr lang="zh-CN" altLang="en-US" sz="2400">
                  <a:solidFill>
                    <a:srgbClr val="000000"/>
                  </a:solidFill>
                  <a:latin typeface="宋体" panose="02010600030101010101" pitchFamily="2" charset="-122"/>
                </a:rPr>
                <a:t>：</a:t>
              </a:r>
              <a:endParaRPr lang="zh-CN" altLang="en-US" sz="2400">
                <a:solidFill>
                  <a:srgbClr val="000000"/>
                </a:solidFill>
                <a:latin typeface="宋体" panose="02010600030101010101" pitchFamily="2" charset="-122"/>
              </a:endParaRPr>
            </a:p>
          </p:txBody>
        </p:sp>
        <p:graphicFrame>
          <p:nvGraphicFramePr>
            <p:cNvPr id="4194324" name="对象 44035"/>
            <p:cNvGraphicFramePr>
              <a:graphicFrameLocks noChangeAspect="1"/>
            </p:cNvGraphicFramePr>
            <p:nvPr/>
          </p:nvGraphicFramePr>
          <p:xfrm>
            <a:off x="1756" y="659"/>
            <a:ext cx="3054" cy="4170"/>
          </p:xfrm>
          <a:graphic>
            <a:graphicData uri="http://schemas.openxmlformats.org/presentationml/2006/ole">
              <mc:AlternateContent xmlns:mc="http://schemas.openxmlformats.org/markup-compatibility/2006">
                <mc:Choice xmlns:v="urn:schemas-microsoft-com:vml" Requires="v">
                  <p:oleObj spid="_x0000_s0" name="" r:id="rId1" imgW="1219200" imgH="228600" progId="unknown">
                    <p:embed/>
                  </p:oleObj>
                </mc:Choice>
                <mc:Fallback>
                  <p:oleObj name="" r:id="rId1" imgW="1219200" imgH="228600" progId="unknown">
                    <p:embed/>
                    <p:pic>
                      <p:nvPicPr>
                        <p:cNvPr id="0" name="图片 3091"/>
                        <p:cNvPicPr/>
                        <p:nvPr/>
                      </p:nvPicPr>
                      <p:blipFill>
                        <a:blip r:embed="rId2"/>
                        <a:stretch>
                          <a:fillRect/>
                        </a:stretch>
                      </p:blipFill>
                      <p:spPr>
                        <a:xfrm>
                          <a:off x="1756" y="659"/>
                          <a:ext cx="3054" cy="4170"/>
                        </a:xfrm>
                        <a:prstGeom prst="rect">
                          <a:avLst/>
                        </a:prstGeom>
                        <a:noFill/>
                        <a:ln w="38100">
                          <a:noFill/>
                          <a:miter/>
                        </a:ln>
                      </p:spPr>
                    </p:pic>
                  </p:oleObj>
                </mc:Fallback>
              </mc:AlternateContent>
            </a:graphicData>
          </a:graphic>
        </p:graphicFrame>
        <p:graphicFrame>
          <p:nvGraphicFramePr>
            <p:cNvPr id="4194325" name="对象 44036"/>
            <p:cNvGraphicFramePr>
              <a:graphicFrameLocks noChangeAspect="1"/>
            </p:cNvGraphicFramePr>
            <p:nvPr/>
          </p:nvGraphicFramePr>
          <p:xfrm>
            <a:off x="7312" y="671"/>
            <a:ext cx="2688" cy="3635"/>
          </p:xfrm>
          <a:graphic>
            <a:graphicData uri="http://schemas.openxmlformats.org/presentationml/2006/ole">
              <mc:AlternateContent xmlns:mc="http://schemas.openxmlformats.org/markup-compatibility/2006">
                <mc:Choice xmlns:v="urn:schemas-microsoft-com:vml" Requires="v">
                  <p:oleObj spid="_x0000_s1" name="" showAsIcon="1" r:id="rId3" imgW="1238250" imgH="228600" progId="unknown">
                    <p:embed/>
                  </p:oleObj>
                </mc:Choice>
                <mc:Fallback>
                  <p:oleObj name="" showAsIcon="1" r:id="rId3" imgW="1238250" imgH="228600" progId="unknown">
                    <p:embed/>
                    <p:pic>
                      <p:nvPicPr>
                        <p:cNvPr id="0" name="图片 3086"/>
                        <p:cNvPicPr/>
                        <p:nvPr/>
                      </p:nvPicPr>
                      <p:blipFill>
                        <a:blip r:embed="rId4"/>
                        <a:stretch>
                          <a:fillRect/>
                        </a:stretch>
                      </p:blipFill>
                      <p:spPr>
                        <a:xfrm>
                          <a:off x="7312" y="671"/>
                          <a:ext cx="2688" cy="3635"/>
                        </a:xfrm>
                        <a:prstGeom prst="rect">
                          <a:avLst/>
                        </a:prstGeom>
                        <a:noFill/>
                        <a:ln w="38100">
                          <a:noFill/>
                          <a:miter/>
                        </a:ln>
                      </p:spPr>
                    </p:pic>
                  </p:oleObj>
                </mc:Fallback>
              </mc:AlternateContent>
            </a:graphicData>
          </a:graphic>
        </p:graphicFrame>
      </p:grpSp>
      <p:sp>
        <p:nvSpPr>
          <p:cNvPr id="1048615" name="矩形1"/>
          <p:cNvSpPr/>
          <p:nvPr/>
        </p:nvSpPr>
        <p:spPr>
          <a:xfrm>
            <a:off x="596900" y="1341438"/>
            <a:ext cx="6711950" cy="676275"/>
          </a:xfrm>
          <a:prstGeom prst="rect">
            <a:avLst/>
          </a:prstGeom>
          <a:noFill/>
          <a:ln w="9525">
            <a:noFill/>
          </a:ln>
        </p:spPr>
        <p:txBody>
          <a:bodyPr wrap="square" lIns="91440" tIns="45720" rIns="91440" bIns="45720" anchor="t" anchorCtr="0">
            <a:spAutoFit/>
          </a:bodyPr>
          <a:p>
            <a:pPr marL="342900" indent="-342900">
              <a:lnSpc>
                <a:spcPct val="120000"/>
              </a:lnSpc>
              <a:buClr>
                <a:srgbClr val="FF0000"/>
              </a:buClr>
              <a:buSzTx/>
              <a:buFont typeface="Wingdings" panose="05000000000000000000" pitchFamily="2" charset="2"/>
              <a:buChar char="Ø"/>
            </a:pPr>
            <a:r>
              <a:rPr lang="zh-CN" altLang="en-US" sz="3200">
                <a:solidFill>
                  <a:srgbClr val="0033CC"/>
                </a:solidFill>
                <a:latin typeface="Arial" panose="020B0604020202020204" pitchFamily="34" charset="0"/>
              </a:rPr>
              <a:t>零部件变化的影</a:t>
            </a:r>
            <a:r>
              <a:rPr lang="zh-CN" altLang="en-US" sz="3200">
                <a:solidFill>
                  <a:srgbClr val="0033CC"/>
                </a:solidFill>
                <a:latin typeface="楷体_GB2312" charset="0"/>
              </a:rPr>
              <a:t>响</a:t>
            </a:r>
            <a:r>
              <a:rPr lang="en-US" altLang="zh-CN" sz="3200">
                <a:solidFill>
                  <a:srgbClr val="0033CC"/>
                </a:solidFill>
                <a:latin typeface="Arial" panose="020B0604020202020204" pitchFamily="34" charset="0"/>
              </a:rPr>
              <a:t>——</a:t>
            </a:r>
            <a:r>
              <a:rPr lang="zh-CN" altLang="en-US" sz="3200">
                <a:solidFill>
                  <a:srgbClr val="0033CC"/>
                </a:solidFill>
                <a:latin typeface="楷体_GB2312" charset="0"/>
              </a:rPr>
              <a:t>误差分析法</a:t>
            </a:r>
            <a:endParaRPr lang="zh-CN" altLang="en-US" sz="3200">
              <a:solidFill>
                <a:srgbClr val="0033CC"/>
              </a:solidFill>
              <a:latin typeface="楷体_GB2312" charset="0"/>
            </a:endParaRPr>
          </a:p>
        </p:txBody>
      </p:sp>
      <p:graphicFrame>
        <p:nvGraphicFramePr>
          <p:cNvPr id="4194326" name="对象 44038"/>
          <p:cNvGraphicFramePr>
            <a:graphicFrameLocks noChangeAspect="1"/>
          </p:cNvGraphicFramePr>
          <p:nvPr/>
        </p:nvGraphicFramePr>
        <p:xfrm>
          <a:off x="1476375" y="2924175"/>
          <a:ext cx="6480175" cy="569913"/>
        </p:xfrm>
        <a:graphic>
          <a:graphicData uri="http://schemas.openxmlformats.org/presentationml/2006/ole">
            <mc:AlternateContent xmlns:mc="http://schemas.openxmlformats.org/markup-compatibility/2006">
              <mc:Choice xmlns:v="urn:schemas-microsoft-com:vml" Requires="v">
                <p:oleObj spid="_x0000_s2" name="" showAsIcon="1" r:id="rId5" imgW="2609850" imgH="228600" progId="unknown">
                  <p:embed/>
                </p:oleObj>
              </mc:Choice>
              <mc:Fallback>
                <p:oleObj name="" showAsIcon="1" r:id="rId5" imgW="2609850" imgH="228600" progId="unknown">
                  <p:embed/>
                  <p:pic>
                    <p:nvPicPr>
                      <p:cNvPr id="0" name="图片 3090"/>
                      <p:cNvPicPr/>
                      <p:nvPr/>
                    </p:nvPicPr>
                    <p:blipFill>
                      <a:blip r:embed="rId6"/>
                      <a:stretch>
                        <a:fillRect/>
                      </a:stretch>
                    </p:blipFill>
                    <p:spPr>
                      <a:xfrm>
                        <a:off x="1476375" y="2924175"/>
                        <a:ext cx="6480175" cy="569913"/>
                      </a:xfrm>
                      <a:prstGeom prst="rect">
                        <a:avLst/>
                      </a:prstGeom>
                      <a:noFill/>
                      <a:ln w="38100">
                        <a:noFill/>
                        <a:miter/>
                      </a:ln>
                    </p:spPr>
                  </p:pic>
                </p:oleObj>
              </mc:Fallback>
            </mc:AlternateContent>
          </a:graphicData>
        </a:graphic>
      </p:graphicFrame>
      <p:graphicFrame>
        <p:nvGraphicFramePr>
          <p:cNvPr id="4194327" name="对象 44039"/>
          <p:cNvGraphicFramePr>
            <a:graphicFrameLocks noChangeAspect="1"/>
          </p:cNvGraphicFramePr>
          <p:nvPr/>
        </p:nvGraphicFramePr>
        <p:xfrm>
          <a:off x="2984500" y="3502025"/>
          <a:ext cx="5116513" cy="2790825"/>
        </p:xfrm>
        <a:graphic>
          <a:graphicData uri="http://schemas.openxmlformats.org/presentationml/2006/ole">
            <mc:AlternateContent xmlns:mc="http://schemas.openxmlformats.org/markup-compatibility/2006">
              <mc:Choice xmlns:v="urn:schemas-microsoft-com:vml" Requires="v">
                <p:oleObj spid="_x0000_s3" name="" r:id="rId7" imgW="2095500" imgH="1143000" progId="unknown">
                  <p:embed/>
                </p:oleObj>
              </mc:Choice>
              <mc:Fallback>
                <p:oleObj name="" r:id="rId7" imgW="2095500" imgH="1143000" progId="unknown">
                  <p:embed/>
                  <p:pic>
                    <p:nvPicPr>
                      <p:cNvPr id="0" name="图片 3087"/>
                      <p:cNvPicPr/>
                      <p:nvPr/>
                    </p:nvPicPr>
                    <p:blipFill>
                      <a:blip r:embed="rId8"/>
                      <a:stretch>
                        <a:fillRect/>
                      </a:stretch>
                    </p:blipFill>
                    <p:spPr>
                      <a:xfrm>
                        <a:off x="2984500" y="3502025"/>
                        <a:ext cx="5116513" cy="2790825"/>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15"/>
                                        </p:tgtEl>
                                        <p:attrNameLst>
                                          <p:attrName>style.visibility</p:attrName>
                                        </p:attrNameLst>
                                      </p:cBhvr>
                                      <p:to>
                                        <p:strVal val="visible"/>
                                      </p:to>
                                    </p:set>
                                    <p:animEffect transition="in" filter="wipe(left)">
                                      <p:cBhvr>
                                        <p:cTn id="7" dur="500"/>
                                        <p:tgtEl>
                                          <p:spTgt spid="10486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blinds(horizontal)">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194326"/>
                                        </p:tgtEl>
                                        <p:attrNameLst>
                                          <p:attrName>style.visibility</p:attrName>
                                        </p:attrNameLst>
                                      </p:cBhvr>
                                      <p:to>
                                        <p:strVal val="visible"/>
                                      </p:to>
                                    </p:set>
                                    <p:animEffect transition="in" filter="wipe(up)">
                                      <p:cBhvr>
                                        <p:cTn id="17" dur="500"/>
                                        <p:tgtEl>
                                          <p:spTgt spid="41943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94327"/>
                                        </p:tgtEl>
                                        <p:attrNameLst>
                                          <p:attrName>style.visibility</p:attrName>
                                        </p:attrNameLst>
                                      </p:cBhvr>
                                      <p:to>
                                        <p:strVal val="visible"/>
                                      </p:to>
                                    </p:set>
                                    <p:animEffect transition="in" filter="wipe(up)">
                                      <p:cBhvr>
                                        <p:cTn id="22" dur="500"/>
                                        <p:tgtEl>
                                          <p:spTgt spid="4194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5" grpId="0" animBg="1" advAuto="100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graphicFrame>
        <p:nvGraphicFramePr>
          <p:cNvPr id="4194316" name="对象 45057"/>
          <p:cNvGraphicFramePr>
            <a:graphicFrameLocks noChangeAspect="1"/>
          </p:cNvGraphicFramePr>
          <p:nvPr/>
        </p:nvGraphicFramePr>
        <p:xfrm>
          <a:off x="2124075" y="1773238"/>
          <a:ext cx="4681538" cy="2497137"/>
        </p:xfrm>
        <a:graphic>
          <a:graphicData uri="http://schemas.openxmlformats.org/presentationml/2006/ole">
            <mc:AlternateContent xmlns:mc="http://schemas.openxmlformats.org/markup-compatibility/2006">
              <mc:Choice xmlns:v="urn:schemas-microsoft-com:vml" Requires="v">
                <p:oleObj spid="_x0000_s0" name="" showAsIcon="1" r:id="rId1" imgW="2095500" imgH="1114425" progId="unknown">
                  <p:embed/>
                </p:oleObj>
              </mc:Choice>
              <mc:Fallback>
                <p:oleObj name="" showAsIcon="1" r:id="rId1" imgW="2095500" imgH="1114425" progId="unknown">
                  <p:embed/>
                  <p:pic>
                    <p:nvPicPr>
                      <p:cNvPr id="0" name="图片 3089"/>
                      <p:cNvPicPr/>
                      <p:nvPr/>
                    </p:nvPicPr>
                    <p:blipFill>
                      <a:blip r:embed="rId2"/>
                      <a:stretch>
                        <a:fillRect/>
                      </a:stretch>
                    </p:blipFill>
                    <p:spPr>
                      <a:xfrm>
                        <a:off x="2124075" y="1773238"/>
                        <a:ext cx="4681538" cy="2497137"/>
                      </a:xfrm>
                      <a:prstGeom prst="rect">
                        <a:avLst/>
                      </a:prstGeom>
                      <a:noFill/>
                      <a:ln w="38100">
                        <a:noFill/>
                        <a:miter/>
                      </a:ln>
                    </p:spPr>
                  </p:pic>
                </p:oleObj>
              </mc:Fallback>
            </mc:AlternateContent>
          </a:graphicData>
        </a:graphic>
      </p:graphicFrame>
      <p:grpSp>
        <p:nvGrpSpPr>
          <p:cNvPr id="82" name="Group 3"/>
          <p:cNvGrpSpPr/>
          <p:nvPr/>
        </p:nvGrpSpPr>
        <p:grpSpPr>
          <a:xfrm>
            <a:off x="609600" y="1176338"/>
            <a:ext cx="4322763" cy="612775"/>
            <a:chOff x="0" y="0"/>
            <a:chExt cx="10000" cy="10000"/>
          </a:xfrm>
        </p:grpSpPr>
        <p:graphicFrame>
          <p:nvGraphicFramePr>
            <p:cNvPr id="4194317" name="对象 45059"/>
            <p:cNvGraphicFramePr>
              <a:graphicFrameLocks noChangeAspect="1"/>
            </p:cNvGraphicFramePr>
            <p:nvPr/>
          </p:nvGraphicFramePr>
          <p:xfrm>
            <a:off x="1647" y="0"/>
            <a:ext cx="1417" cy="10010"/>
          </p:xfrm>
          <a:graphic>
            <a:graphicData uri="http://schemas.openxmlformats.org/presentationml/2006/ole">
              <mc:AlternateContent xmlns:mc="http://schemas.openxmlformats.org/markup-compatibility/2006">
                <mc:Choice xmlns:v="urn:schemas-microsoft-com:vml" Requires="v">
                  <p:oleObj spid="_x0000_s1" name="" showAsIcon="1" r:id="rId3" imgW="238125" imgH="238125" progId="unknown">
                    <p:embed/>
                  </p:oleObj>
                </mc:Choice>
                <mc:Fallback>
                  <p:oleObj name="" showAsIcon="1" r:id="rId3" imgW="238125" imgH="238125" progId="unknown">
                    <p:embed/>
                    <p:pic>
                      <p:nvPicPr>
                        <p:cNvPr id="0" name="图片 3088"/>
                        <p:cNvPicPr/>
                        <p:nvPr/>
                      </p:nvPicPr>
                      <p:blipFill>
                        <a:blip r:embed="rId4"/>
                        <a:stretch>
                          <a:fillRect/>
                        </a:stretch>
                      </p:blipFill>
                      <p:spPr>
                        <a:xfrm>
                          <a:off x="1647" y="0"/>
                          <a:ext cx="1417" cy="10010"/>
                        </a:xfrm>
                        <a:prstGeom prst="rect">
                          <a:avLst/>
                        </a:prstGeom>
                        <a:noFill/>
                        <a:ln w="38100">
                          <a:noFill/>
                          <a:miter/>
                        </a:ln>
                      </p:spPr>
                    </p:pic>
                  </p:oleObj>
                </mc:Fallback>
              </mc:AlternateContent>
            </a:graphicData>
          </a:graphic>
        </p:graphicFrame>
        <p:sp>
          <p:nvSpPr>
            <p:cNvPr id="1048605" name="Text Box 5"/>
            <p:cNvSpPr txBox="1"/>
            <p:nvPr/>
          </p:nvSpPr>
          <p:spPr>
            <a:xfrm>
              <a:off x="0" y="1172"/>
              <a:ext cx="10000" cy="7469"/>
            </a:xfrm>
            <a:prstGeom prst="rect">
              <a:avLst/>
            </a:prstGeom>
            <a:noFill/>
            <a:ln w="9525">
              <a:noFill/>
            </a:ln>
          </p:spPr>
          <p:txBody>
            <a:bodyPr wrap="square" lIns="91440" tIns="45720" rIns="91440" bIns="45720" anchor="t" anchorCtr="0"/>
            <a:p>
              <a:pPr>
                <a:buSzTx/>
              </a:pPr>
              <a:r>
                <a:rPr lang="zh-CN" altLang="en-US" sz="2400">
                  <a:solidFill>
                    <a:srgbClr val="000000"/>
                  </a:solidFill>
                  <a:latin typeface="宋体" panose="02010600030101010101" pitchFamily="2" charset="-122"/>
                </a:rPr>
                <a:t>由于    很小，忽略高次项</a:t>
              </a:r>
              <a:endParaRPr lang="zh-CN" altLang="en-US" sz="2400">
                <a:solidFill>
                  <a:srgbClr val="000000"/>
                </a:solidFill>
                <a:latin typeface="宋体" panose="02010600030101010101" pitchFamily="2" charset="-122"/>
              </a:endParaRPr>
            </a:p>
          </p:txBody>
        </p:sp>
      </p:grpSp>
      <p:graphicFrame>
        <p:nvGraphicFramePr>
          <p:cNvPr id="4194318" name="对象 45061"/>
          <p:cNvGraphicFramePr>
            <a:graphicFrameLocks noChangeAspect="1"/>
          </p:cNvGraphicFramePr>
          <p:nvPr/>
        </p:nvGraphicFramePr>
        <p:xfrm>
          <a:off x="2266950" y="4799013"/>
          <a:ext cx="4814888" cy="935037"/>
        </p:xfrm>
        <a:graphic>
          <a:graphicData uri="http://schemas.openxmlformats.org/presentationml/2006/ole">
            <mc:AlternateContent xmlns:mc="http://schemas.openxmlformats.org/markup-compatibility/2006">
              <mc:Choice xmlns:v="urn:schemas-microsoft-com:vml" Requires="v">
                <p:oleObj spid="_x0000_s2" name="" showAsIcon="1" r:id="rId5" imgW="2227580" imgH="428625" progId="unknown">
                  <p:embed/>
                </p:oleObj>
              </mc:Choice>
              <mc:Fallback>
                <p:oleObj name="" showAsIcon="1" r:id="rId5" imgW="2227580" imgH="428625" progId="unknown">
                  <p:embed/>
                  <p:pic>
                    <p:nvPicPr>
                      <p:cNvPr id="0" name="图片 3092"/>
                      <p:cNvPicPr/>
                      <p:nvPr/>
                    </p:nvPicPr>
                    <p:blipFill>
                      <a:blip r:embed="rId6"/>
                      <a:stretch>
                        <a:fillRect/>
                      </a:stretch>
                    </p:blipFill>
                    <p:spPr>
                      <a:xfrm>
                        <a:off x="2266950" y="4799013"/>
                        <a:ext cx="4814888" cy="935037"/>
                      </a:xfrm>
                      <a:prstGeom prst="rect">
                        <a:avLst/>
                      </a:prstGeom>
                      <a:noFill/>
                      <a:ln w="38100">
                        <a:noFill/>
                        <a:miter/>
                      </a:ln>
                    </p:spPr>
                  </p:pic>
                </p:oleObj>
              </mc:Fallback>
            </mc:AlternateContent>
          </a:graphicData>
        </a:graphic>
      </p:graphicFrame>
      <p:grpSp>
        <p:nvGrpSpPr>
          <p:cNvPr id="83" name="Group 7"/>
          <p:cNvGrpSpPr/>
          <p:nvPr/>
        </p:nvGrpSpPr>
        <p:grpSpPr>
          <a:xfrm>
            <a:off x="657225" y="4240213"/>
            <a:ext cx="6075363" cy="519112"/>
            <a:chOff x="0" y="0"/>
            <a:chExt cx="10000" cy="10000"/>
          </a:xfrm>
        </p:grpSpPr>
        <p:sp>
          <p:nvSpPr>
            <p:cNvPr id="1048606" name="Text Box 8"/>
            <p:cNvSpPr txBox="1"/>
            <p:nvPr/>
          </p:nvSpPr>
          <p:spPr>
            <a:xfrm>
              <a:off x="0" y="0"/>
              <a:ext cx="10000" cy="8824"/>
            </a:xfrm>
            <a:prstGeom prst="rect">
              <a:avLst/>
            </a:prstGeom>
            <a:noFill/>
            <a:ln w="9525">
              <a:noFill/>
            </a:ln>
          </p:spPr>
          <p:txBody>
            <a:bodyPr wrap="square" lIns="91440" tIns="45720" rIns="91440" bIns="45720" anchor="t" anchorCtr="0"/>
            <a:p>
              <a:pPr>
                <a:buSzTx/>
              </a:pPr>
              <a:r>
                <a:rPr lang="zh-CN" altLang="en-US" sz="2400">
                  <a:solidFill>
                    <a:srgbClr val="000000"/>
                  </a:solidFill>
                  <a:latin typeface="宋体" panose="02010600030101010101" pitchFamily="2" charset="-122"/>
                </a:rPr>
                <a:t>与真值                相比，绝对误差：</a:t>
              </a:r>
              <a:endParaRPr lang="zh-CN" altLang="en-US" sz="2400">
                <a:solidFill>
                  <a:srgbClr val="000000"/>
                </a:solidFill>
                <a:latin typeface="宋体" panose="02010600030101010101" pitchFamily="2" charset="-122"/>
              </a:endParaRPr>
            </a:p>
          </p:txBody>
        </p:sp>
        <p:graphicFrame>
          <p:nvGraphicFramePr>
            <p:cNvPr id="4194319" name="对象 45064"/>
            <p:cNvGraphicFramePr>
              <a:graphicFrameLocks noChangeAspect="1"/>
            </p:cNvGraphicFramePr>
            <p:nvPr/>
          </p:nvGraphicFramePr>
          <p:xfrm>
            <a:off x="1703" y="1054"/>
            <a:ext cx="4030" cy="8958"/>
          </p:xfrm>
          <a:graphic>
            <a:graphicData uri="http://schemas.openxmlformats.org/presentationml/2006/ole">
              <mc:AlternateContent xmlns:mc="http://schemas.openxmlformats.org/markup-compatibility/2006">
                <mc:Choice xmlns:v="urn:schemas-microsoft-com:vml" Requires="v">
                  <p:oleObj spid="_x0000_s3" name="" r:id="rId7" imgW="1219200" imgH="228600" progId="unknown">
                    <p:embed/>
                  </p:oleObj>
                </mc:Choice>
                <mc:Fallback>
                  <p:oleObj name="" r:id="rId7" imgW="1219200" imgH="228600" progId="unknown">
                    <p:embed/>
                    <p:pic>
                      <p:nvPicPr>
                        <p:cNvPr id="0" name="图片 3093"/>
                        <p:cNvPicPr/>
                        <p:nvPr/>
                      </p:nvPicPr>
                      <p:blipFill>
                        <a:blip r:embed="rId8"/>
                        <a:stretch>
                          <a:fillRect/>
                        </a:stretch>
                      </p:blipFill>
                      <p:spPr>
                        <a:xfrm>
                          <a:off x="1703" y="1054"/>
                          <a:ext cx="4030" cy="8958"/>
                        </a:xfrm>
                        <a:prstGeom prst="rect">
                          <a:avLst/>
                        </a:prstGeom>
                        <a:noFill/>
                        <a:ln w="38100">
                          <a:noFill/>
                          <a:miter/>
                        </a:ln>
                      </p:spPr>
                    </p:pic>
                  </p:oleObj>
                </mc:Fallback>
              </mc:AlternateContent>
            </a:graphicData>
          </a:graphic>
        </p:graphicFrame>
      </p:grpSp>
      <p:sp>
        <p:nvSpPr>
          <p:cNvPr id="1048607" name="Text Box 10"/>
          <p:cNvSpPr txBox="1"/>
          <p:nvPr/>
        </p:nvSpPr>
        <p:spPr>
          <a:xfrm>
            <a:off x="1546225" y="5014913"/>
            <a:ext cx="766763" cy="457200"/>
          </a:xfrm>
          <a:prstGeom prst="rect">
            <a:avLst/>
          </a:prstGeom>
          <a:noFill/>
          <a:ln w="9525">
            <a:noFill/>
          </a:ln>
        </p:spPr>
        <p:txBody>
          <a:bodyPr wrap="none" lIns="91440" tIns="45720" rIns="91440" bIns="45720" anchor="t" anchorCtr="0">
            <a:spAutoFit/>
          </a:bodyPr>
          <a:p>
            <a:pPr>
              <a:buSzTx/>
            </a:pPr>
            <a:r>
              <a:rPr lang="en-US" altLang="zh-CN" sz="2400">
                <a:solidFill>
                  <a:schemeClr val="tx2"/>
                </a:solidFill>
                <a:latin typeface="Arial" panose="020B0604020202020204" pitchFamily="34" charset="0"/>
              </a:rPr>
              <a:t>∆N=</a:t>
            </a:r>
            <a:endParaRPr lang="en-US" altLang="zh-CN" sz="2400">
              <a:solidFill>
                <a:schemeClr val="tx2"/>
              </a:solidFill>
              <a:latin typeface="Arial" panose="020B0604020202020204" pitchFamily="34" charset="0"/>
            </a:endParaRPr>
          </a:p>
        </p:txBody>
      </p:sp>
      <p:sp>
        <p:nvSpPr>
          <p:cNvPr id="1048608" name="Text Box 11"/>
          <p:cNvSpPr txBox="1"/>
          <p:nvPr/>
        </p:nvSpPr>
        <p:spPr>
          <a:xfrm>
            <a:off x="739775" y="5715000"/>
            <a:ext cx="3360558" cy="472439"/>
          </a:xfrm>
          <a:prstGeom prst="rect">
            <a:avLst/>
          </a:prstGeom>
          <a:noFill/>
          <a:ln w="9525">
            <a:noFill/>
          </a:ln>
        </p:spPr>
        <p:txBody>
          <a:bodyPr wrap="none" lIns="91440" tIns="45720" rIns="91440" bIns="45720" anchor="t" anchorCtr="0">
            <a:spAutoFit/>
          </a:bodyPr>
          <a:p>
            <a:pPr>
              <a:buClrTx/>
              <a:buSzTx/>
            </a:pPr>
            <a:r>
              <a:rPr lang="zh-CN" altLang="en-US" sz="2400">
                <a:latin typeface="Arial" panose="020B0604020202020204" pitchFamily="34" charset="0"/>
              </a:rPr>
              <a:t>由此计算不确定度</a:t>
            </a:r>
            <a:r>
              <a:rPr lang="en-US" altLang="zh-CN" sz="2400">
                <a:solidFill>
                  <a:schemeClr val="tx2"/>
                </a:solidFill>
                <a:latin typeface="Arial" panose="020B0604020202020204" pitchFamily="34" charset="0"/>
              </a:rPr>
              <a:t>∆N/N</a:t>
            </a:r>
            <a:endParaRPr lang="en-US" altLang="zh-CN" sz="2400">
              <a:solidFill>
                <a:schemeClr val="tx2"/>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94316"/>
                                        </p:tgtEl>
                                        <p:attrNameLst>
                                          <p:attrName>style.visibility</p:attrName>
                                        </p:attrNameLst>
                                      </p:cBhvr>
                                      <p:to>
                                        <p:strVal val="visible"/>
                                      </p:to>
                                    </p:set>
                                    <p:animEffect transition="in" filter="wipe(up)">
                                      <p:cBhvr>
                                        <p:cTn id="12" dur="500"/>
                                        <p:tgtEl>
                                          <p:spTgt spid="4194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607"/>
                                        </p:tgtEl>
                                        <p:attrNameLst>
                                          <p:attrName>style.visibility</p:attrName>
                                        </p:attrNameLst>
                                      </p:cBhvr>
                                      <p:to>
                                        <p:strVal val="visible"/>
                                      </p:to>
                                    </p:set>
                                    <p:animEffect transition="in" filter="wipe(left)">
                                      <p:cBhvr>
                                        <p:cTn id="22" dur="500"/>
                                        <p:tgtEl>
                                          <p:spTgt spid="104860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194318"/>
                                        </p:tgtEl>
                                        <p:attrNameLst>
                                          <p:attrName>style.visibility</p:attrName>
                                        </p:attrNameLst>
                                      </p:cBhvr>
                                      <p:to>
                                        <p:strVal val="visible"/>
                                      </p:to>
                                    </p:set>
                                    <p:animEffect transition="in" filter="wipe(left)">
                                      <p:cBhvr>
                                        <p:cTn id="26" dur="500"/>
                                        <p:tgtEl>
                                          <p:spTgt spid="41943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48608"/>
                                        </p:tgtEl>
                                        <p:attrNameLst>
                                          <p:attrName>style.visibility</p:attrName>
                                        </p:attrNameLst>
                                      </p:cBhvr>
                                      <p:to>
                                        <p:strVal val="visible"/>
                                      </p:to>
                                    </p:set>
                                    <p:animEffect transition="in" filter="wipe(left)">
                                      <p:cBhvr>
                                        <p:cTn id="31" dur="500"/>
                                        <p:tgtEl>
                                          <p:spTgt spid="1048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7" grpId="0" animBg="1" advAuto="1000"/>
      <p:bldP spid="1048608" grpId="0" animBg="1" advAuto="100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graphicFrame>
        <p:nvGraphicFramePr>
          <p:cNvPr id="4194312" name="对象 46081"/>
          <p:cNvGraphicFramePr>
            <a:graphicFrameLocks noChangeAspect="1"/>
          </p:cNvGraphicFramePr>
          <p:nvPr/>
        </p:nvGraphicFramePr>
        <p:xfrm>
          <a:off x="2484438" y="4652963"/>
          <a:ext cx="2089150" cy="1044575"/>
        </p:xfrm>
        <a:graphic>
          <a:graphicData uri="http://schemas.openxmlformats.org/presentationml/2006/ole">
            <mc:AlternateContent xmlns:mc="http://schemas.openxmlformats.org/markup-compatibility/2006">
              <mc:Choice xmlns:v="urn:schemas-microsoft-com:vml" Requires="v">
                <p:oleObj spid="_x0000_s0" name="" r:id="rId1" imgW="876300" imgH="438150" progId="unknown">
                  <p:embed/>
                </p:oleObj>
              </mc:Choice>
              <mc:Fallback>
                <p:oleObj name="" r:id="rId1" imgW="876300" imgH="438150" progId="unknown">
                  <p:embed/>
                  <p:pic>
                    <p:nvPicPr>
                      <p:cNvPr id="0" name="图片 3078"/>
                      <p:cNvPicPr/>
                      <p:nvPr/>
                    </p:nvPicPr>
                    <p:blipFill>
                      <a:blip r:embed="rId2"/>
                      <a:stretch>
                        <a:fillRect/>
                      </a:stretch>
                    </p:blipFill>
                    <p:spPr>
                      <a:xfrm>
                        <a:off x="2484438" y="4652963"/>
                        <a:ext cx="2089150" cy="1044575"/>
                      </a:xfrm>
                      <a:prstGeom prst="rect">
                        <a:avLst/>
                      </a:prstGeom>
                      <a:noFill/>
                      <a:ln w="38100">
                        <a:noFill/>
                        <a:miter/>
                      </a:ln>
                    </p:spPr>
                  </p:pic>
                </p:oleObj>
              </mc:Fallback>
            </mc:AlternateContent>
          </a:graphicData>
        </a:graphic>
      </p:graphicFrame>
      <p:graphicFrame>
        <p:nvGraphicFramePr>
          <p:cNvPr id="4194313" name="对象 46082"/>
          <p:cNvGraphicFramePr>
            <a:graphicFrameLocks noChangeAspect="1"/>
          </p:cNvGraphicFramePr>
          <p:nvPr/>
        </p:nvGraphicFramePr>
        <p:xfrm>
          <a:off x="6084888" y="4437063"/>
          <a:ext cx="2141537" cy="1841500"/>
        </p:xfrm>
        <a:graphic>
          <a:graphicData uri="http://schemas.openxmlformats.org/presentationml/2006/ole">
            <mc:AlternateContent xmlns:mc="http://schemas.openxmlformats.org/markup-compatibility/2006">
              <mc:Choice xmlns:v="urn:schemas-microsoft-com:vml" Requires="v">
                <p:oleObj spid="_x0000_s1" name="" showAsIcon="1" r:id="rId3" imgW="733425" imgH="628650" progId="unknown">
                  <p:embed/>
                </p:oleObj>
              </mc:Choice>
              <mc:Fallback>
                <p:oleObj name="" showAsIcon="1" r:id="rId3" imgW="733425" imgH="628650" progId="unknown">
                  <p:embed/>
                  <p:pic>
                    <p:nvPicPr>
                      <p:cNvPr id="0" name="图片 3082"/>
                      <p:cNvPicPr/>
                      <p:nvPr/>
                    </p:nvPicPr>
                    <p:blipFill>
                      <a:blip r:embed="rId4"/>
                      <a:stretch>
                        <a:fillRect/>
                      </a:stretch>
                    </p:blipFill>
                    <p:spPr>
                      <a:xfrm>
                        <a:off x="6084888" y="4437063"/>
                        <a:ext cx="2141537" cy="1841500"/>
                      </a:xfrm>
                      <a:prstGeom prst="rect">
                        <a:avLst/>
                      </a:prstGeom>
                      <a:noFill/>
                      <a:ln w="38100">
                        <a:noFill/>
                        <a:miter/>
                      </a:ln>
                    </p:spPr>
                  </p:pic>
                </p:oleObj>
              </mc:Fallback>
            </mc:AlternateContent>
          </a:graphicData>
        </a:graphic>
      </p:graphicFrame>
      <p:sp>
        <p:nvSpPr>
          <p:cNvPr id="1048597" name="AutoShape 4"/>
          <p:cNvSpPr/>
          <p:nvPr/>
        </p:nvSpPr>
        <p:spPr>
          <a:xfrm rot="-5460000">
            <a:off x="1651000" y="4765675"/>
            <a:ext cx="585788" cy="792163"/>
          </a:xfrm>
          <a:prstGeom prst="downArrow">
            <a:avLst>
              <a:gd name="adj1" fmla="val 41212"/>
              <a:gd name="adj2" fmla="val 42434"/>
            </a:avLst>
          </a:prstGeom>
          <a:solidFill>
            <a:srgbClr val="0000FF"/>
          </a:solidFill>
          <a:ln w="50800" cap="flat" cmpd="sng">
            <a:solidFill>
              <a:srgbClr val="0000FF"/>
            </a:solidFill>
            <a:prstDash val="solid"/>
            <a:miter/>
            <a:headEnd type="none" w="med" len="med"/>
            <a:tailEnd type="none" w="med" len="med"/>
          </a:ln>
        </p:spPr>
        <p:txBody>
          <a:bodyPr vert="eaVert" wrap="none" lIns="91440" tIns="45720" rIns="91440" bIns="45720" anchor="ctr" anchorCtr="0"/>
          <a:p>
            <a:pPr>
              <a:buClrTx/>
              <a:buSzTx/>
            </a:pPr>
            <a:endParaRPr lang="en-US" altLang="zh-CN">
              <a:latin typeface="Arial" panose="020B0604020202020204" pitchFamily="34" charset="0"/>
            </a:endParaRPr>
          </a:p>
        </p:txBody>
      </p:sp>
      <p:pic>
        <p:nvPicPr>
          <p:cNvPr id="2097163" name="图片 9" descr="MC900429399.WMF"/>
          <p:cNvPicPr>
            <a:picLocks noRot="1" noChangeAspect="1"/>
          </p:cNvPicPr>
          <p:nvPr/>
        </p:nvPicPr>
        <p:blipFill>
          <a:blip r:embed="rId5"/>
          <a:stretch>
            <a:fillRect/>
          </a:stretch>
        </p:blipFill>
        <p:spPr>
          <a:xfrm>
            <a:off x="612775" y="1484313"/>
            <a:ext cx="1641475" cy="1524000"/>
          </a:xfrm>
          <a:prstGeom prst="rect">
            <a:avLst/>
          </a:prstGeom>
          <a:noFill/>
          <a:ln w="9525">
            <a:noFill/>
          </a:ln>
        </p:spPr>
      </p:pic>
      <p:sp>
        <p:nvSpPr>
          <p:cNvPr id="1048598" name="椭圆形标注 11"/>
          <p:cNvSpPr/>
          <p:nvPr/>
        </p:nvSpPr>
        <p:spPr>
          <a:xfrm>
            <a:off x="2700338" y="1270000"/>
            <a:ext cx="6264275" cy="1800225"/>
          </a:xfrm>
          <a:prstGeom prst="wedgeEllipseCallout">
            <a:avLst>
              <a:gd name="adj1" fmla="val -56796"/>
              <a:gd name="adj2" fmla="val 14125"/>
            </a:avLst>
          </a:prstGeom>
          <a:solidFill>
            <a:srgbClr val="FCFEFF"/>
          </a:solidFill>
          <a:ln w="9525" cap="flat" cmpd="sng">
            <a:solidFill>
              <a:srgbClr val="FBDDBF"/>
            </a:solidFill>
            <a:prstDash val="solid"/>
            <a:miter/>
            <a:headEnd type="none" w="med" len="med"/>
            <a:tailEnd type="none" w="med" len="med"/>
          </a:ln>
          <a:effectLst>
            <a:outerShdw dist="19685" dir="5400000" algn="ctr" rotWithShape="0">
              <a:srgbClr val="000000">
                <a:alpha val="25000"/>
              </a:srgbClr>
            </a:outerShdw>
          </a:effectLst>
        </p:spPr>
        <p:txBody>
          <a:bodyPr wrap="square" lIns="91440" tIns="45720" rIns="91440" bIns="45720" anchor="ctr" anchorCtr="0"/>
          <a:p>
            <a:pPr>
              <a:buSzTx/>
            </a:pPr>
            <a:r>
              <a:rPr lang="en-US" altLang="zh-CN" sz="2400">
                <a:solidFill>
                  <a:schemeClr val="tx2"/>
                </a:solidFill>
                <a:latin typeface="宋体" panose="02010600030101010101" pitchFamily="2" charset="-122"/>
              </a:rPr>
              <a:t>      </a:t>
            </a:r>
            <a:r>
              <a:rPr lang="zh-CN" altLang="en-US" sz="2400">
                <a:solidFill>
                  <a:srgbClr val="000000"/>
                </a:solidFill>
                <a:latin typeface="宋体" panose="02010600030101010101" pitchFamily="2" charset="-122"/>
              </a:rPr>
              <a:t>如果已知总体精度，则假定</a:t>
            </a:r>
            <a:r>
              <a:rPr lang="en-US" altLang="zh-CN" sz="2400">
                <a:solidFill>
                  <a:srgbClr val="000000"/>
                </a:solidFill>
                <a:latin typeface="宋体" panose="02010600030101010101" pitchFamily="2" charset="-122"/>
              </a:rPr>
              <a:t>n</a:t>
            </a:r>
            <a:r>
              <a:rPr lang="zh-CN" altLang="en-US" sz="2400">
                <a:solidFill>
                  <a:srgbClr val="000000"/>
                </a:solidFill>
                <a:latin typeface="宋体" panose="02010600030101010101" pitchFamily="2" charset="-122"/>
              </a:rPr>
              <a:t>个部件</a:t>
            </a:r>
            <a:r>
              <a:rPr lang="en-US" altLang="zh-CN" sz="2400">
                <a:solidFill>
                  <a:srgbClr val="000000"/>
                </a:solidFill>
                <a:latin typeface="隶书" panose="02010509060101010101" pitchFamily="67" charset="-122"/>
              </a:rPr>
              <a:t>x</a:t>
            </a:r>
            <a:r>
              <a:rPr lang="en-US" altLang="zh-CN" sz="1400">
                <a:solidFill>
                  <a:srgbClr val="000000"/>
                </a:solidFill>
                <a:latin typeface="隶书" panose="02010509060101010101" pitchFamily="67" charset="-122"/>
              </a:rPr>
              <a:t>i</a:t>
            </a:r>
            <a:r>
              <a:rPr lang="en-US" altLang="zh-CN" sz="2400">
                <a:solidFill>
                  <a:srgbClr val="000000"/>
                </a:solidFill>
                <a:latin typeface="宋体" panose="02010600030101010101" pitchFamily="2" charset="-122"/>
              </a:rPr>
              <a:t>(i=1,2,..,n)</a:t>
            </a:r>
            <a:r>
              <a:rPr lang="zh-CN" altLang="en-US" sz="2400">
                <a:solidFill>
                  <a:srgbClr val="000000"/>
                </a:solidFill>
                <a:latin typeface="宋体" panose="02010600030101010101" pitchFamily="2" charset="-122"/>
              </a:rPr>
              <a:t>误差对总精度的影响是均等的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要求计算各部件的误差</a:t>
            </a:r>
            <a:r>
              <a:rPr lang="en-US" altLang="zh-CN" sz="2400">
                <a:latin typeface="宋体" panose="02010600030101010101" pitchFamily="2" charset="-122"/>
              </a:rPr>
              <a:t>∆x</a:t>
            </a:r>
            <a:r>
              <a:rPr lang="en-US" altLang="zh-CN" sz="1400">
                <a:latin typeface="宋体" panose="02010600030101010101" pitchFamily="2" charset="-122"/>
              </a:rPr>
              <a:t>i</a:t>
            </a:r>
            <a:r>
              <a:rPr lang="zh-CN" altLang="en-US" sz="2400">
                <a:solidFill>
                  <a:srgbClr val="000000"/>
                </a:solidFill>
                <a:latin typeface="宋体" panose="02010600030101010101" pitchFamily="2" charset="-122"/>
              </a:rPr>
              <a:t>？</a:t>
            </a:r>
            <a:endParaRPr lang="zh-CN" altLang="en-US" sz="2400">
              <a:solidFill>
                <a:srgbClr val="000000"/>
              </a:solidFill>
              <a:latin typeface="宋体" panose="02010600030101010101" pitchFamily="2" charset="-122"/>
            </a:endParaRPr>
          </a:p>
        </p:txBody>
      </p:sp>
      <p:graphicFrame>
        <p:nvGraphicFramePr>
          <p:cNvPr id="4194314" name="对象 46086"/>
          <p:cNvGraphicFramePr>
            <a:graphicFrameLocks noChangeAspect="1"/>
          </p:cNvGraphicFramePr>
          <p:nvPr/>
        </p:nvGraphicFramePr>
        <p:xfrm>
          <a:off x="2052638" y="3292475"/>
          <a:ext cx="4814887" cy="935038"/>
        </p:xfrm>
        <a:graphic>
          <a:graphicData uri="http://schemas.openxmlformats.org/presentationml/2006/ole">
            <mc:AlternateContent xmlns:mc="http://schemas.openxmlformats.org/markup-compatibility/2006">
              <mc:Choice xmlns:v="urn:schemas-microsoft-com:vml" Requires="v">
                <p:oleObj spid="_x0000_s2" name="" showAsIcon="1" r:id="rId6" imgW="2227580" imgH="428625" progId="unknown">
                  <p:embed/>
                </p:oleObj>
              </mc:Choice>
              <mc:Fallback>
                <p:oleObj name="" showAsIcon="1" r:id="rId6" imgW="2227580" imgH="428625" progId="unknown">
                  <p:embed/>
                  <p:pic>
                    <p:nvPicPr>
                      <p:cNvPr id="0" name="图片 3079"/>
                      <p:cNvPicPr/>
                      <p:nvPr/>
                    </p:nvPicPr>
                    <p:blipFill>
                      <a:blip r:embed="rId7"/>
                      <a:stretch>
                        <a:fillRect/>
                      </a:stretch>
                    </p:blipFill>
                    <p:spPr>
                      <a:xfrm>
                        <a:off x="2052638" y="3292475"/>
                        <a:ext cx="4814887" cy="935038"/>
                      </a:xfrm>
                      <a:prstGeom prst="rect">
                        <a:avLst/>
                      </a:prstGeom>
                      <a:noFill/>
                      <a:ln w="38100">
                        <a:noFill/>
                        <a:miter/>
                      </a:ln>
                    </p:spPr>
                  </p:pic>
                </p:oleObj>
              </mc:Fallback>
            </mc:AlternateContent>
          </a:graphicData>
        </a:graphic>
      </p:graphicFrame>
      <p:sp>
        <p:nvSpPr>
          <p:cNvPr id="1048599" name="Text Box 8"/>
          <p:cNvSpPr txBox="1"/>
          <p:nvPr/>
        </p:nvSpPr>
        <p:spPr>
          <a:xfrm>
            <a:off x="1330325" y="3508375"/>
            <a:ext cx="768350" cy="457200"/>
          </a:xfrm>
          <a:prstGeom prst="rect">
            <a:avLst/>
          </a:prstGeom>
          <a:noFill/>
          <a:ln w="9525">
            <a:noFill/>
          </a:ln>
        </p:spPr>
        <p:txBody>
          <a:bodyPr wrap="none" lIns="91440" tIns="45720" rIns="91440" bIns="45720" anchor="t" anchorCtr="0">
            <a:spAutoFit/>
          </a:bodyPr>
          <a:p>
            <a:pPr>
              <a:buClrTx/>
              <a:buSzTx/>
            </a:pPr>
            <a:r>
              <a:rPr lang="en-US" altLang="zh-CN" sz="2400">
                <a:latin typeface="Arial" panose="020B0604020202020204" pitchFamily="34" charset="0"/>
              </a:rPr>
              <a:t>∆N=</a:t>
            </a:r>
            <a:endParaRPr lang="en-US" altLang="zh-CN" sz="2400">
              <a:latin typeface="Arial" panose="020B0604020202020204" pitchFamily="34" charset="0"/>
            </a:endParaRPr>
          </a:p>
        </p:txBody>
      </p:sp>
      <p:sp>
        <p:nvSpPr>
          <p:cNvPr id="1048600" name="Text Box 9"/>
          <p:cNvSpPr txBox="1"/>
          <p:nvPr/>
        </p:nvSpPr>
        <p:spPr>
          <a:xfrm>
            <a:off x="6948488" y="3500438"/>
            <a:ext cx="498297" cy="472439"/>
          </a:xfrm>
          <a:prstGeom prst="rect">
            <a:avLst/>
          </a:prstGeom>
          <a:noFill/>
          <a:ln w="9525">
            <a:noFill/>
          </a:ln>
        </p:spPr>
        <p:txBody>
          <a:bodyPr wrap="none" lIns="91440" tIns="45720" rIns="91440" bIns="45720" anchor="t" anchorCtr="0">
            <a:spAutoFit/>
          </a:bodyPr>
          <a:p>
            <a:pPr>
              <a:buClrTx/>
              <a:buSzTx/>
            </a:pPr>
            <a:r>
              <a:rPr lang="en-US" altLang="zh-CN" sz="2400">
                <a:latin typeface="Arial" panose="020B0604020202020204" pitchFamily="34" charset="0"/>
              </a:rPr>
              <a:t>=n</a:t>
            </a:r>
            <a:endParaRPr lang="en-US" altLang="zh-CN" sz="2400">
              <a:latin typeface="Arial" panose="020B0604020202020204" pitchFamily="34" charset="0"/>
            </a:endParaRPr>
          </a:p>
        </p:txBody>
      </p:sp>
      <p:graphicFrame>
        <p:nvGraphicFramePr>
          <p:cNvPr id="4194315" name="Object 10"/>
          <p:cNvGraphicFramePr/>
          <p:nvPr/>
        </p:nvGraphicFramePr>
        <p:xfrm>
          <a:off x="7381875" y="3284538"/>
          <a:ext cx="936625" cy="936625"/>
        </p:xfrm>
        <a:graphic>
          <a:graphicData uri="http://schemas.openxmlformats.org/presentationml/2006/ole">
            <mc:AlternateContent xmlns:mc="http://schemas.openxmlformats.org/markup-compatibility/2006">
              <mc:Choice xmlns:v="urn:schemas-microsoft-com:vml" Requires="v">
                <p:oleObj spid="_x0000_s3" name="" r:id="rId8" imgW="1314450" imgH="1181100" progId="Paint.Picture">
                  <p:embed/>
                </p:oleObj>
              </mc:Choice>
              <mc:Fallback>
                <p:oleObj name="" r:id="rId8" imgW="1314450" imgH="1181100" progId="Paint.Picture">
                  <p:embed/>
                  <p:pic>
                    <p:nvPicPr>
                      <p:cNvPr id="0" name="图片 3075"/>
                      <p:cNvPicPr/>
                      <p:nvPr/>
                    </p:nvPicPr>
                    <p:blipFill>
                      <a:blip r:embed="rId9"/>
                      <a:stretch>
                        <a:fillRect/>
                      </a:stretch>
                    </p:blipFill>
                    <p:spPr>
                      <a:xfrm>
                        <a:off x="7381875" y="3284538"/>
                        <a:ext cx="936625" cy="936625"/>
                      </a:xfrm>
                      <a:prstGeom prst="rect">
                        <a:avLst/>
                      </a:prstGeom>
                      <a:noFill/>
                      <a:ln w="38100">
                        <a:noFill/>
                        <a:miter/>
                      </a:ln>
                    </p:spPr>
                  </p:pic>
                </p:oleObj>
              </mc:Fallback>
            </mc:AlternateContent>
          </a:graphicData>
        </a:graphic>
      </p:graphicFrame>
      <p:sp>
        <p:nvSpPr>
          <p:cNvPr id="1048601" name="AutoShape 11"/>
          <p:cNvSpPr/>
          <p:nvPr/>
        </p:nvSpPr>
        <p:spPr>
          <a:xfrm rot="-5460000">
            <a:off x="5180013" y="4694238"/>
            <a:ext cx="585787" cy="792162"/>
          </a:xfrm>
          <a:prstGeom prst="downArrow">
            <a:avLst>
              <a:gd name="adj1" fmla="val 41212"/>
              <a:gd name="adj2" fmla="val 42434"/>
            </a:avLst>
          </a:prstGeom>
          <a:solidFill>
            <a:srgbClr val="0000FF"/>
          </a:solidFill>
          <a:ln w="50800" cap="flat" cmpd="sng">
            <a:solidFill>
              <a:srgbClr val="0000FF"/>
            </a:solidFill>
            <a:prstDash val="solid"/>
            <a:miter/>
            <a:headEnd type="none" w="med" len="med"/>
            <a:tailEnd type="none" w="med" len="med"/>
          </a:ln>
        </p:spPr>
        <p:txBody>
          <a:bodyPr vert="eaVert" wrap="none" lIns="91440" tIns="45720" rIns="91440" bIns="45720" anchor="ctr" anchorCtr="0"/>
          <a:p>
            <a:pPr>
              <a:buClrTx/>
              <a:buSzTx/>
            </a:pPr>
            <a:endParaRPr lang="en-US" altLang="zh-CN">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97163"/>
                                        </p:tgtEl>
                                        <p:attrNameLst>
                                          <p:attrName>style.visibility</p:attrName>
                                        </p:attrNameLst>
                                      </p:cBhvr>
                                      <p:to>
                                        <p:strVal val="visible"/>
                                      </p:to>
                                    </p:set>
                                    <p:anim calcmode="lin" valueType="num">
                                      <p:cBhvr>
                                        <p:cTn id="7" dur="500" fill="hold"/>
                                        <p:tgtEl>
                                          <p:spTgt spid="2097163"/>
                                        </p:tgtEl>
                                        <p:attrNameLst>
                                          <p:attrName>ppt_x</p:attrName>
                                        </p:attrNameLst>
                                      </p:cBhvr>
                                      <p:tavLst>
                                        <p:tav tm="0">
                                          <p:val>
                                            <p:strVal val="0-ppt_w/2"/>
                                          </p:val>
                                        </p:tav>
                                        <p:tav tm="100000">
                                          <p:val>
                                            <p:strVal val="ppt_x"/>
                                          </p:val>
                                        </p:tav>
                                      </p:tavLst>
                                    </p:anim>
                                    <p:anim calcmode="lin" valueType="num">
                                      <p:cBhvr>
                                        <p:cTn id="8" dur="500" fill="hold"/>
                                        <p:tgtEl>
                                          <p:spTgt spid="20971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048598"/>
                                        </p:tgtEl>
                                        <p:attrNameLst>
                                          <p:attrName>style.visibility</p:attrName>
                                        </p:attrNameLst>
                                      </p:cBhvr>
                                      <p:to>
                                        <p:strVal val="visible"/>
                                      </p:to>
                                    </p:set>
                                    <p:animEffect transition="in" filter="blinds(horizontal)">
                                      <p:cBhvr>
                                        <p:cTn id="12" dur="500"/>
                                        <p:tgtEl>
                                          <p:spTgt spid="10485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8599"/>
                                        </p:tgtEl>
                                        <p:attrNameLst>
                                          <p:attrName>style.visibility</p:attrName>
                                        </p:attrNameLst>
                                      </p:cBhvr>
                                      <p:to>
                                        <p:strVal val="visible"/>
                                      </p:to>
                                    </p:set>
                                    <p:animEffect transition="in" filter="wipe(left)">
                                      <p:cBhvr>
                                        <p:cTn id="17" dur="500"/>
                                        <p:tgtEl>
                                          <p:spTgt spid="104859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194314"/>
                                        </p:tgtEl>
                                        <p:attrNameLst>
                                          <p:attrName>style.visibility</p:attrName>
                                        </p:attrNameLst>
                                      </p:cBhvr>
                                      <p:to>
                                        <p:strVal val="visible"/>
                                      </p:to>
                                    </p:set>
                                    <p:animEffect transition="in" filter="wipe(left)">
                                      <p:cBhvr>
                                        <p:cTn id="21" dur="500"/>
                                        <p:tgtEl>
                                          <p:spTgt spid="41943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48600"/>
                                        </p:tgtEl>
                                        <p:attrNameLst>
                                          <p:attrName>style.visibility</p:attrName>
                                        </p:attrNameLst>
                                      </p:cBhvr>
                                      <p:to>
                                        <p:strVal val="visible"/>
                                      </p:to>
                                    </p:set>
                                    <p:animEffect transition="in" filter="wipe(left)">
                                      <p:cBhvr>
                                        <p:cTn id="26" dur="500"/>
                                        <p:tgtEl>
                                          <p:spTgt spid="1048600"/>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4194315"/>
                                        </p:tgtEl>
                                        <p:attrNameLst>
                                          <p:attrName>style.visibility</p:attrName>
                                        </p:attrNameLst>
                                      </p:cBhvr>
                                      <p:to>
                                        <p:strVal val="visible"/>
                                      </p:to>
                                    </p:set>
                                    <p:animEffect transition="in" filter="wipe(left)">
                                      <p:cBhvr>
                                        <p:cTn id="30" dur="500"/>
                                        <p:tgtEl>
                                          <p:spTgt spid="41943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8597"/>
                                        </p:tgtEl>
                                        <p:attrNameLst>
                                          <p:attrName>style.visibility</p:attrName>
                                        </p:attrNameLst>
                                      </p:cBhvr>
                                      <p:to>
                                        <p:strVal val="visible"/>
                                      </p:to>
                                    </p:set>
                                    <p:animEffect transition="in" filter="wipe(left)">
                                      <p:cBhvr>
                                        <p:cTn id="35" dur="500"/>
                                        <p:tgtEl>
                                          <p:spTgt spid="104859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4194312"/>
                                        </p:tgtEl>
                                        <p:attrNameLst>
                                          <p:attrName>style.visibility</p:attrName>
                                        </p:attrNameLst>
                                      </p:cBhvr>
                                      <p:to>
                                        <p:strVal val="visible"/>
                                      </p:to>
                                    </p:set>
                                    <p:animEffect transition="in" filter="wipe(left)">
                                      <p:cBhvr>
                                        <p:cTn id="39" dur="500"/>
                                        <p:tgtEl>
                                          <p:spTgt spid="41943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48601"/>
                                        </p:tgtEl>
                                        <p:attrNameLst>
                                          <p:attrName>style.visibility</p:attrName>
                                        </p:attrNameLst>
                                      </p:cBhvr>
                                      <p:to>
                                        <p:strVal val="visible"/>
                                      </p:to>
                                    </p:set>
                                    <p:animEffect transition="in" filter="wipe(left)">
                                      <p:cBhvr>
                                        <p:cTn id="44" dur="500"/>
                                        <p:tgtEl>
                                          <p:spTgt spid="1048601"/>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4194313"/>
                                        </p:tgtEl>
                                        <p:attrNameLst>
                                          <p:attrName>style.visibility</p:attrName>
                                        </p:attrNameLst>
                                      </p:cBhvr>
                                      <p:to>
                                        <p:strVal val="visible"/>
                                      </p:to>
                                    </p:set>
                                    <p:animEffect transition="in" filter="wipe(left)">
                                      <p:cBhvr>
                                        <p:cTn id="48" dur="500"/>
                                        <p:tgtEl>
                                          <p:spTgt spid="419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7" grpId="0" animBg="1" advAuto="1000"/>
      <p:bldP spid="1048598" grpId="0" animBg="1" advAuto="1000"/>
      <p:bldP spid="1048599" grpId="0" animBg="1" advAuto="1000"/>
      <p:bldP spid="1048600" grpId="0" animBg="1" advAuto="1000"/>
      <p:bldP spid="1048601" grpId="0" animBg="1" advAuto="1000"/>
    </p:bldLst>
  </p:timing>
</p:sld>
</file>

<file path=ppt/tags/tag1.xml><?xml version="1.0" encoding="utf-8"?>
<p:tagLst xmlns:p="http://schemas.openxmlformats.org/presentationml/2006/main">
  <p:tag name="KSO_WPP_MARK_KEY" val="20b44640-cadd-44c9-b32d-a78e9c7c2345"/>
  <p:tag name="COMMONDATA" val="eyJoZGlkIjoiODkwNGVjMWQxZTViNmZkMmNmMzg4NTlkNjI5M2FlOGEifQ=="/>
</p:tagLst>
</file>

<file path=ppt/theme/theme1.xml><?xml version="1.0" encoding="utf-8"?>
<a:theme xmlns:a="http://schemas.openxmlformats.org/drawingml/2006/main" name="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4892</Words>
  <Application>WPS 演示</Application>
  <PresentationFormat/>
  <Paragraphs>431</Paragraphs>
  <Slides>48</Slides>
  <Notes>0</Notes>
  <HiddenSlides>0</HiddenSlides>
  <MMClips>0</MMClips>
  <ScaleCrop>false</ScaleCrop>
  <HeadingPairs>
    <vt:vector size="8" baseType="variant">
      <vt:variant>
        <vt:lpstr>已用的字体</vt:lpstr>
      </vt:variant>
      <vt:variant>
        <vt:i4>17</vt:i4>
      </vt:variant>
      <vt:variant>
        <vt:lpstr>主题</vt:lpstr>
      </vt:variant>
      <vt:variant>
        <vt:i4>13</vt:i4>
      </vt:variant>
      <vt:variant>
        <vt:lpstr>嵌入 OLE 服务器</vt:lpstr>
      </vt:variant>
      <vt:variant>
        <vt:i4>40</vt:i4>
      </vt:variant>
      <vt:variant>
        <vt:lpstr>幻灯片标题</vt:lpstr>
      </vt:variant>
      <vt:variant>
        <vt:i4>48</vt:i4>
      </vt:variant>
    </vt:vector>
  </HeadingPairs>
  <TitlesOfParts>
    <vt:vector size="118" baseType="lpstr">
      <vt:lpstr>Arial</vt:lpstr>
      <vt:lpstr>宋体</vt:lpstr>
      <vt:lpstr>Wingdings</vt:lpstr>
      <vt:lpstr>Times New Roman</vt:lpstr>
      <vt:lpstr>Calibri</vt:lpstr>
      <vt:lpstr>ITCCentury Book</vt:lpstr>
      <vt:lpstr>Segoe Print</vt:lpstr>
      <vt:lpstr>黑体</vt:lpstr>
      <vt:lpstr>华文行楷</vt:lpstr>
      <vt:lpstr>楷体_GB2312</vt:lpstr>
      <vt:lpstr>新宋体</vt:lpstr>
      <vt:lpstr>华文中宋</vt:lpstr>
      <vt:lpstr>隶书</vt:lpstr>
      <vt:lpstr>微软雅黑</vt:lpstr>
      <vt:lpstr>Arial Unicode MS</vt:lpstr>
      <vt:lpstr>Symbol</vt:lpstr>
      <vt:lpstr>Tahoma</vt:lpstr>
      <vt:lpstr>吉祥如意</vt:lpstr>
      <vt:lpstr>1_吉祥如意</vt:lpstr>
      <vt:lpstr>2_吉祥如意</vt:lpstr>
      <vt:lpstr>3_吉祥如意</vt:lpstr>
      <vt:lpstr>4_吉祥如意</vt:lpstr>
      <vt:lpstr>5_吉祥如意</vt:lpstr>
      <vt:lpstr>6_吉祥如意</vt:lpstr>
      <vt:lpstr>7_吉祥如意</vt:lpstr>
      <vt:lpstr>8_吉祥如意</vt:lpstr>
      <vt:lpstr>9_吉祥如意</vt:lpstr>
      <vt:lpstr>10_吉祥如意</vt:lpstr>
      <vt:lpstr>11_吉祥如意</vt:lpstr>
      <vt:lpstr>12_吉祥如意</vt:lpstr>
      <vt:lpstr>Paint.Picture</vt:lpstr>
      <vt:lpstr>unknown</vt:lpstr>
      <vt:lpstr>unknown</vt:lpstr>
      <vt:lpstr>unknown</vt:lpstr>
      <vt:lpstr>unknown</vt:lpstr>
      <vt:lpstr>Paint.Picture</vt:lpstr>
      <vt:lpstr>unknown</vt:lpstr>
      <vt:lpstr>unknown</vt:lpstr>
      <vt:lpstr>unknown</vt:lpstr>
      <vt:lpstr>unknown</vt:lpstr>
      <vt:lpstr>unknown</vt:lpstr>
      <vt:lpstr>Paint.Picture</vt:lpstr>
      <vt:lpstr>unknown</vt:lpstr>
      <vt:lpstr>unknown</vt:lpstr>
      <vt:lpstr>unknown</vt:lpstr>
      <vt:lpstr>Equation.3</vt:lpstr>
      <vt:lpstr>Equation.3</vt:lpstr>
      <vt:lpstr>Equation.3</vt:lpstr>
      <vt:lpstr>Equation.3</vt:lpstr>
      <vt:lpstr>Equation.3</vt:lpstr>
      <vt:lpstr>unknown</vt:lpstr>
      <vt:lpstr>unknown</vt:lpstr>
      <vt:lpstr>unknown</vt:lpstr>
      <vt:lpstr>unknown</vt:lpstr>
      <vt:lpstr>Equation.3</vt:lpstr>
      <vt:lpstr>Equation.3</vt:lpstr>
      <vt:lpstr>Equation.3</vt:lpstr>
      <vt:lpstr>Equation.3</vt:lpstr>
      <vt:lpstr>Equation.3</vt:lpstr>
      <vt:lpstr>Equation.3</vt:lpstr>
      <vt:lpstr>Equation.3</vt:lpstr>
      <vt:lpstr>Equation.3</vt:lpstr>
      <vt:lpstr>Equation.3</vt:lpstr>
      <vt:lpstr>unknown</vt:lpstr>
      <vt:lpstr>Equation.3</vt:lpstr>
      <vt:lpstr>unknown</vt:lpstr>
      <vt:lpstr>unknown</vt:lpstr>
      <vt:lpstr>unknown</vt:lpstr>
      <vt:lpstr>unknown</vt:lpstr>
      <vt:lpstr>unknown</vt:lpstr>
      <vt:lpstr>一、传感器的组成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横向效应</vt:lpstr>
      <vt:lpstr>PowerPoint 演示文稿</vt:lpstr>
      <vt:lpstr>4.1.4 温度效应及其补偿</vt:lpstr>
      <vt:lpstr>4.1.5 电桥测量电路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一、传感器的组成 </dc:title>
  <dc:creator>silver</dc:creator>
  <cp:lastModifiedBy>无伤·唯殇</cp:lastModifiedBy>
  <cp:revision>1</cp:revision>
  <dcterms:created xsi:type="dcterms:W3CDTF">2023-12-06T02:29:37Z</dcterms:created>
  <dcterms:modified xsi:type="dcterms:W3CDTF">2023-12-06T02:29:38Z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B678EB65F37B4152BB0739D83D25ED36</vt:lpwstr>
  </property>
</Properties>
</file>